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D5265-97C9-435E-9F34-8AA7D0D25CDE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79493-CBC2-4F57-ACBD-4FFB8CD60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7181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97B47E-EF4D-402C-9FE4-6BBD31B23753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047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D6540-984F-4537-96FF-BAF51F85F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54628F-B345-48F0-A1CD-692CF7542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EF58E-BF7E-442C-88CE-5C00F2C1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B101E-033F-4B18-AE82-682C5FAE6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7C3D4-D58B-4515-9079-4152FBFF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022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E5FA8-AA3A-4C5B-AF74-27AE72405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8CF9B-A2F2-439C-BC19-7EAE41D85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BE20B-0B52-48AF-BA83-0AD7EB7C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A295D-0175-4D11-8A4B-2DDFBEF81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F67C8-5E7D-4C5C-BA6E-A04EE5EF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448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C6F8D-6ABD-4723-9A39-11525D80C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EDAC6-3ABE-4A11-B858-5FA9EC662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D5BE6-5B75-4BB5-B4E7-E2195FE82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BD601-CE23-48F0-A371-38846DA2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88D1-757D-46A4-B1E0-F51C2588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66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1B414-8151-4F05-BA3D-5E8808DB1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778CB-FB73-4C45-96B8-1B8FCADB1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7845F-4184-490C-9D29-5FB23E71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3D05A-DF49-4DAF-B76F-15A145AF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7CF07-1C23-42F1-A8B1-CECC2532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646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D3358-0FA4-4B43-92E6-C4E8AD1BA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2D955-123C-4BA1-8772-ADC3390CF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18F25-54F7-45F9-946C-8D32F5448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F7759-8824-4F85-9352-E2CBFF22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AD1FB-CF5E-488A-AA9A-468AE6EB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152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3727A-E81E-48FD-82C1-E18B2331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53421-68FC-4B94-8B51-64057F6D1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A277E-875A-4461-956E-90F4C2E2B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B5FFB-5CE3-4486-BE03-AA2767D4B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44A3E-CBE4-4603-BEC9-436BB75B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40A92-C39A-4A3F-B7E2-5E09BCD49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073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8F1A-BAF2-4D47-9BA8-ED8A3B6FC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4B2CF-C270-46C8-BFEA-96C57F353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EEF91-A177-4748-AE72-C8FEB5BCC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1B7BE-C6CD-403A-876C-A319218B7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918C7-1445-45AB-A85D-6FB4EDE72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081803-D211-4248-B733-D36CF049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6616B7-79C6-4C27-94E8-1D6FECE9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79317-7417-4BAB-9695-A0E3EBF6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933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7EB36-AFC2-4707-A93B-61EF9FCD8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60FE64-7ECE-44DA-8DC4-968F8EAA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E563D0-36EF-4EB8-B199-3E5CCADCD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C4748-028B-438A-B37C-A5820383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226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B9F9A0-CF05-49BF-82B1-B3A5751F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DA6CC-9E9C-48A3-A5FF-9DF81DFB5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DCB23-0D03-4452-AD27-FFE56FE1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294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CCAAF-7022-4A9B-A1C8-86BDB7F4E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8F7FB-FC2E-4BE7-816A-2FF025864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9B874-3ECB-44D4-905E-E850E5BA3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C972D-2824-4A80-942A-545F2AEA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2EA6E-8A0B-4C19-AEB0-C56D10FA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9C9FD-822E-4BF9-A478-304E8961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48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9BD7E-19B8-4C15-A40F-9DC752ED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C91731-B751-4E17-B168-BBA9E3943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CC432-5B54-4710-B914-04DD07F03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63ED7-93C1-4CC6-9FBB-47D8E588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B88FA-F127-417D-803F-82CF75914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919B6-7A12-48C0-A299-36F78448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24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006A6-57E5-42D6-9D92-5850D1C2B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64E5E-FA75-4694-9523-17A084DE5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A4199-48C1-4F10-8AF9-AA1DEBF0F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F5F42-7E26-4636-9059-8A42F90348D3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3C070-EC28-4034-839C-EAA6F6D63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84FD7-B19F-433C-96E9-90A826933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BEFE9-6649-47F1-ADD8-B8A002A733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473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C960E4-7DF3-7942-9682-475A9DE9E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404" y="0"/>
            <a:ext cx="1371602" cy="8648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B8C0026-30A9-5147-8E46-3D314EA2C9EA}"/>
              </a:ext>
            </a:extLst>
          </p:cNvPr>
          <p:cNvSpPr/>
          <p:nvPr/>
        </p:nvSpPr>
        <p:spPr>
          <a:xfrm rot="21072129">
            <a:off x="7626348" y="142852"/>
            <a:ext cx="1601238" cy="62370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Post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AE91884-B72B-4147-84F8-1D32EF78C44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18489" y="13601"/>
            <a:ext cx="1548544" cy="81326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90434B2-EF49-4A85-950C-E1B958C3F15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9" r="38232"/>
          <a:stretch/>
        </p:blipFill>
        <p:spPr bwMode="auto">
          <a:xfrm>
            <a:off x="9601200" y="0"/>
            <a:ext cx="1001975" cy="864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8FAEF5-48FD-4468-AB74-B7F6FCC244E0}"/>
              </a:ext>
            </a:extLst>
          </p:cNvPr>
          <p:cNvSpPr/>
          <p:nvPr/>
        </p:nvSpPr>
        <p:spPr>
          <a:xfrm>
            <a:off x="0" y="914369"/>
            <a:ext cx="12192000" cy="4163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A5A5A5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5C7E78-5F8F-4EA5-B108-2BE932BEFBD7}"/>
              </a:ext>
            </a:extLst>
          </p:cNvPr>
          <p:cNvSpPr txBox="1"/>
          <p:nvPr/>
        </p:nvSpPr>
        <p:spPr>
          <a:xfrm>
            <a:off x="53870" y="838200"/>
            <a:ext cx="4284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9th January 2023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8FA5607-6455-41C4-A52A-C88344A349AD}"/>
              </a:ext>
            </a:extLst>
          </p:cNvPr>
          <p:cNvSpPr txBox="1"/>
          <p:nvPr/>
        </p:nvSpPr>
        <p:spPr>
          <a:xfrm>
            <a:off x="4572000" y="797612"/>
            <a:ext cx="2711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Monday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1F6AC5E5-8194-EE42-AAA5-0F86CF2DC7F5}"/>
              </a:ext>
            </a:extLst>
          </p:cNvPr>
          <p:cNvPicPr/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77" y="36037"/>
            <a:ext cx="1217007" cy="85964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B20C386-3AE7-2947-A14D-B66A835BD6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25348" y="57222"/>
            <a:ext cx="2441214" cy="810877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D9F67A16-74EB-4042-A53F-6F6BDC4CA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3" y="884149"/>
            <a:ext cx="2487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A2CFB4C-1DE9-2946-A21E-8290E7ADC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447" y="105645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0F8E3E-D732-8A40-A43C-D541F6694E1F}"/>
              </a:ext>
            </a:extLst>
          </p:cNvPr>
          <p:cNvSpPr/>
          <p:nvPr/>
        </p:nvSpPr>
        <p:spPr>
          <a:xfrm>
            <a:off x="0" y="1480399"/>
            <a:ext cx="12227300" cy="57046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Swachh </a:t>
            </a:r>
            <a:r>
              <a:rPr lang="en-US" sz="36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Survekshan</a:t>
            </a:r>
            <a:r>
              <a:rPr lang="en-US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51B8BE-1DD4-4488-A616-268EDFDC1E9D}"/>
              </a:ext>
            </a:extLst>
          </p:cNvPr>
          <p:cNvSpPr txBox="1"/>
          <p:nvPr/>
        </p:nvSpPr>
        <p:spPr>
          <a:xfrm>
            <a:off x="244378" y="2721595"/>
            <a:ext cx="1136651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5475" marR="0" lvl="0" indent="-4619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IN" sz="28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SBM-U e-learning portal is currently being revamped. Indicator No. 1.6 (a) will not be applicable during Swachh </a:t>
            </a:r>
            <a:r>
              <a:rPr lang="en-IN" sz="28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Survekshan</a:t>
            </a:r>
            <a:r>
              <a:rPr lang="en-IN" sz="28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2023. 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956A0D-DF7F-42A4-B6C3-65181D9DAF1D}"/>
              </a:ext>
            </a:extLst>
          </p:cNvPr>
          <p:cNvSpPr txBox="1"/>
          <p:nvPr/>
        </p:nvSpPr>
        <p:spPr>
          <a:xfrm>
            <a:off x="9153648" y="848380"/>
            <a:ext cx="303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Post#11</a:t>
            </a:r>
          </a:p>
        </p:txBody>
      </p:sp>
    </p:spTree>
    <p:extLst>
      <p:ext uri="{BB962C8B-B14F-4D97-AF65-F5344CB8AC3E}">
        <p14:creationId xmlns:p14="http://schemas.microsoft.com/office/powerpoint/2010/main" val="273748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40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Pancham Nalawade</dc:creator>
  <cp:lastModifiedBy>Bhardwaj, Prabal</cp:lastModifiedBy>
  <cp:revision>10</cp:revision>
  <dcterms:created xsi:type="dcterms:W3CDTF">2022-03-16T16:58:06Z</dcterms:created>
  <dcterms:modified xsi:type="dcterms:W3CDTF">2023-01-09T09:38:00Z</dcterms:modified>
</cp:coreProperties>
</file>