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141411983" r:id="rId2"/>
    <p:sldId id="1696" r:id="rId3"/>
    <p:sldId id="1697" r:id="rId4"/>
    <p:sldId id="1698" r:id="rId5"/>
    <p:sldId id="1699" r:id="rId6"/>
    <p:sldId id="1700" r:id="rId7"/>
    <p:sldId id="1701" r:id="rId8"/>
    <p:sldId id="1702" r:id="rId9"/>
    <p:sldId id="1706" r:id="rId10"/>
    <p:sldId id="1708" r:id="rId11"/>
    <p:sldId id="17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rabhism16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7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bha, Sirisha" userId="49206864-d32d-4567-a62f-c9078b0f425b" providerId="ADAL" clId="{47AD4482-B539-4533-A2ED-8C9A423FADC5}"/>
    <pc:docChg chg="delSld">
      <pc:chgData name="Darbha, Sirisha" userId="49206864-d32d-4567-a62f-c9078b0f425b" providerId="ADAL" clId="{47AD4482-B539-4533-A2ED-8C9A423FADC5}" dt="2022-08-22T08:37:53.957" v="2" actId="47"/>
      <pc:docMkLst>
        <pc:docMk/>
      </pc:docMkLst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5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765623594" sldId="25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701052977" sldId="25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5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623813063" sldId="260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61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437192771" sldId="262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63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64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65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2444122886" sldId="266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1611713025" sldId="267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2258951071" sldId="268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1357445647" sldId="269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8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459696126" sldId="29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0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07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500865485" sldId="309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814406776" sldId="311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1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13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345380725" sldId="316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2969058819" sldId="317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668608927" sldId="31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1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20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933637379" sldId="321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322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248594219" sldId="323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2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2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2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2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30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5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5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5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5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35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028234816" sldId="44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988514400" sldId="45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444479690" sldId="46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103754534" sldId="46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414190399" sldId="46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833520703" sldId="46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636925667" sldId="46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4088477245" sldId="473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55505551" sldId="47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737599280" sldId="475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740069519" sldId="47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594713484" sldId="47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552617501" sldId="478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1579189157" sldId="1673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016477440" sldId="1674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309835098" sldId="171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320634057" sldId="171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072625613" sldId="1715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835391602" sldId="171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171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171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171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689020922" sldId="1720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435900924" sldId="172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691503297" sldId="1723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515904470" sldId="172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4089277247" sldId="1725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298925686" sldId="172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406666041" sldId="172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262072562" sldId="172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429904022" sldId="172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045713345" sldId="1730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1731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311450347" sldId="173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618179838" sldId="1733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2180516862" sldId="353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44361766" sldId="3549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006378371" sldId="3550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917179910" sldId="3555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754736105" sldId="448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136360256" sldId="448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417370010" sldId="4493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626500234" sldId="4495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406999050" sldId="449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955508644" sldId="4500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4129410561" sldId="4501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724297839" sldId="450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227255864" sldId="450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409852090" sldId="4505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703243035" sldId="4506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624771973" sldId="4507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144009683" sldId="450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3997375065" sldId="4509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275499133" sldId="2141411862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317978145" sldId="2141411863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2691481499" sldId="2141411864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469775811" sldId="2141411866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760852664" sldId="2141411867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777242350" sldId="214141186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951719836" sldId="2141411869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923335956" sldId="2141411870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688544757" sldId="214141194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105809123" sldId="214141194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2504004678" sldId="214141195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668639805" sldId="2141411953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5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55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58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59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60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61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62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63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64"/>
        </pc:sldMkLst>
      </pc:sldChg>
      <pc:sldChg chg="del">
        <pc:chgData name="Darbha, Sirisha" userId="49206864-d32d-4567-a62f-c9078b0f425b" providerId="ADAL" clId="{47AD4482-B539-4533-A2ED-8C9A423FADC5}" dt="2022-08-22T08:37:47.974" v="1" actId="47"/>
        <pc:sldMkLst>
          <pc:docMk/>
          <pc:sldMk cId="0" sldId="2141411965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67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6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69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70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71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2825284917" sldId="2141411972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825920468" sldId="2141411973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1570544910" sldId="2141411974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1981033797" sldId="2141411975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0" sldId="2141411976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1647737198" sldId="2141411977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679118930" sldId="2141411978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2811089405" sldId="2141411979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4160911782" sldId="2141411980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2145462947" sldId="2141411981"/>
        </pc:sldMkLst>
      </pc:sldChg>
      <pc:sldChg chg="del">
        <pc:chgData name="Darbha, Sirisha" userId="49206864-d32d-4567-a62f-c9078b0f425b" providerId="ADAL" clId="{47AD4482-B539-4533-A2ED-8C9A423FADC5}" dt="2022-08-22T08:37:53.957" v="2" actId="47"/>
        <pc:sldMkLst>
          <pc:docMk/>
          <pc:sldMk cId="2547032956" sldId="2141411982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4015785371" sldId="2141411984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740502181" sldId="2141411987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445878642" sldId="214141198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89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90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2529232627" sldId="2141411991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92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3288317676" sldId="2141411993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560634233" sldId="2141411994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0" sldId="2141411995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834625401" sldId="2141411997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966396995" sldId="2141411998"/>
        </pc:sldMkLst>
      </pc:sldChg>
      <pc:sldChg chg="del">
        <pc:chgData name="Darbha, Sirisha" userId="49206864-d32d-4567-a62f-c9078b0f425b" providerId="ADAL" clId="{47AD4482-B539-4533-A2ED-8C9A423FADC5}" dt="2022-08-22T08:37:37.444" v="0" actId="47"/>
        <pc:sldMkLst>
          <pc:docMk/>
          <pc:sldMk cId="1719888416" sldId="2141411999"/>
        </pc:sldMkLst>
      </pc:sldChg>
      <pc:sldMasterChg chg="delSldLayout">
        <pc:chgData name="Darbha, Sirisha" userId="49206864-d32d-4567-a62f-c9078b0f425b" providerId="ADAL" clId="{47AD4482-B539-4533-A2ED-8C9A423FADC5}" dt="2022-08-22T08:37:53.957" v="2" actId="47"/>
        <pc:sldMasterMkLst>
          <pc:docMk/>
          <pc:sldMasterMk cId="4208430645" sldId="2147483648"/>
        </pc:sldMasterMkLst>
        <pc:sldLayoutChg chg="del">
          <pc:chgData name="Darbha, Sirisha" userId="49206864-d32d-4567-a62f-c9078b0f425b" providerId="ADAL" clId="{47AD4482-B539-4533-A2ED-8C9A423FADC5}" dt="2022-08-22T08:37:53.957" v="2" actId="47"/>
          <pc:sldLayoutMkLst>
            <pc:docMk/>
            <pc:sldMasterMk cId="4208430645" sldId="2147483648"/>
            <pc:sldLayoutMk cId="3604836177" sldId="2147483662"/>
          </pc:sldLayoutMkLst>
        </pc:sldLayoutChg>
        <pc:sldLayoutChg chg="del">
          <pc:chgData name="Darbha, Sirisha" userId="49206864-d32d-4567-a62f-c9078b0f425b" providerId="ADAL" clId="{47AD4482-B539-4533-A2ED-8C9A423FADC5}" dt="2022-08-22T08:37:53.957" v="2" actId="47"/>
          <pc:sldLayoutMkLst>
            <pc:docMk/>
            <pc:sldMasterMk cId="4208430645" sldId="2147483648"/>
            <pc:sldLayoutMk cId="3059970522" sldId="214748366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6321F-AF85-4370-8367-A55B61D5C21D}" type="doc">
      <dgm:prSet loTypeId="urn:microsoft.com/office/officeart/2005/8/layout/radial3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348A11-E179-4D07-89AD-A38FEF4E31E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4P</a:t>
          </a:r>
        </a:p>
      </dgm:t>
    </dgm:pt>
    <dgm:pt modelId="{03ED4DAA-62A5-4EE4-B697-9B438D6D9399}" type="parTrans" cxnId="{52290FE2-D6AC-4F07-ADD1-8578B6BFF82D}">
      <dgm:prSet/>
      <dgm:spPr/>
      <dgm:t>
        <a:bodyPr/>
        <a:lstStyle/>
        <a:p>
          <a:endParaRPr lang="en-US"/>
        </a:p>
      </dgm:t>
    </dgm:pt>
    <dgm:pt modelId="{0865D088-0244-46B3-8844-6AE6371607E1}" type="sibTrans" cxnId="{52290FE2-D6AC-4F07-ADD1-8578B6BFF82D}">
      <dgm:prSet/>
      <dgm:spPr/>
      <dgm:t>
        <a:bodyPr/>
        <a:lstStyle/>
        <a:p>
          <a:endParaRPr lang="en-US"/>
        </a:p>
      </dgm:t>
    </dgm:pt>
    <dgm:pt modelId="{A8AF6833-FF91-4B54-8392-E1D563B9A022}">
      <dgm:prSet phldrT="[Text]" custT="1"/>
      <dgm:spPr/>
      <dgm:t>
        <a:bodyPr/>
        <a:lstStyle/>
        <a:p>
          <a:r>
            <a:rPr lang="en-US" sz="1200" b="1" dirty="0">
              <a:latin typeface="Arial Black" pitchFamily="34" charset="0"/>
            </a:rPr>
            <a:t>Perception</a:t>
          </a:r>
        </a:p>
      </dgm:t>
    </dgm:pt>
    <dgm:pt modelId="{B5C75871-879C-472A-8FE1-9BACFF0E5E3B}" type="parTrans" cxnId="{86620F5C-897C-4873-A8C5-F1D98B33CFD2}">
      <dgm:prSet/>
      <dgm:spPr/>
      <dgm:t>
        <a:bodyPr/>
        <a:lstStyle/>
        <a:p>
          <a:endParaRPr lang="en-US"/>
        </a:p>
      </dgm:t>
    </dgm:pt>
    <dgm:pt modelId="{16E353C1-11DF-477B-81BC-911E9DF82818}" type="sibTrans" cxnId="{86620F5C-897C-4873-A8C5-F1D98B33CFD2}">
      <dgm:prSet/>
      <dgm:spPr/>
      <dgm:t>
        <a:bodyPr/>
        <a:lstStyle/>
        <a:p>
          <a:endParaRPr lang="en-US"/>
        </a:p>
      </dgm:t>
    </dgm:pt>
    <dgm:pt modelId="{0E80361A-DF0B-4BE2-809A-A8A15D763964}">
      <dgm:prSet phldrT="[Text]" custT="1"/>
      <dgm:spPr/>
      <dgm:t>
        <a:bodyPr/>
        <a:lstStyle/>
        <a:p>
          <a:r>
            <a:rPr lang="en-US" sz="1200" b="1" dirty="0">
              <a:latin typeface="Arial Black" pitchFamily="34" charset="0"/>
            </a:rPr>
            <a:t>Prohibition</a:t>
          </a:r>
        </a:p>
      </dgm:t>
    </dgm:pt>
    <dgm:pt modelId="{7B4B188C-F357-4455-AAEF-B7BFEDC459C5}" type="parTrans" cxnId="{ECEF23C2-8F04-466E-B9E9-B5E424B59529}">
      <dgm:prSet/>
      <dgm:spPr/>
      <dgm:t>
        <a:bodyPr/>
        <a:lstStyle/>
        <a:p>
          <a:endParaRPr lang="en-US"/>
        </a:p>
      </dgm:t>
    </dgm:pt>
    <dgm:pt modelId="{B4F27626-BC5E-4551-82CE-088534FD4DC7}" type="sibTrans" cxnId="{ECEF23C2-8F04-466E-B9E9-B5E424B59529}">
      <dgm:prSet/>
      <dgm:spPr/>
      <dgm:t>
        <a:bodyPr/>
        <a:lstStyle/>
        <a:p>
          <a:endParaRPr lang="en-US"/>
        </a:p>
      </dgm:t>
    </dgm:pt>
    <dgm:pt modelId="{A07FEEC5-AD3D-432F-A0A5-3C01D50A5ABE}">
      <dgm:prSet phldrT="[Text]" custT="1"/>
      <dgm:spPr/>
      <dgm:t>
        <a:bodyPr/>
        <a:lstStyle/>
        <a:p>
          <a:r>
            <a:rPr lang="en-US" sz="1200" b="1" dirty="0">
              <a:latin typeface="Arial Black" pitchFamily="34" charset="0"/>
            </a:rPr>
            <a:t>Profession</a:t>
          </a:r>
        </a:p>
      </dgm:t>
    </dgm:pt>
    <dgm:pt modelId="{746EAD84-10B2-4405-84B7-EBF951FD75AB}" type="parTrans" cxnId="{3B1A69ED-428E-4079-A7BF-4F60ECB95741}">
      <dgm:prSet/>
      <dgm:spPr/>
      <dgm:t>
        <a:bodyPr/>
        <a:lstStyle/>
        <a:p>
          <a:endParaRPr lang="en-US"/>
        </a:p>
      </dgm:t>
    </dgm:pt>
    <dgm:pt modelId="{FDDD8491-4FB3-4F85-8526-61BEB0E5F5A8}" type="sibTrans" cxnId="{3B1A69ED-428E-4079-A7BF-4F60ECB95741}">
      <dgm:prSet/>
      <dgm:spPr/>
      <dgm:t>
        <a:bodyPr/>
        <a:lstStyle/>
        <a:p>
          <a:endParaRPr lang="en-US"/>
        </a:p>
      </dgm:t>
    </dgm:pt>
    <dgm:pt modelId="{60DF8C25-4134-4D19-9612-517035B519CA}">
      <dgm:prSet custT="1"/>
      <dgm:spPr/>
      <dgm:t>
        <a:bodyPr/>
        <a:lstStyle/>
        <a:p>
          <a:r>
            <a:rPr lang="en-US" sz="1200" b="1" dirty="0">
              <a:latin typeface="Arial Black" pitchFamily="34" charset="0"/>
            </a:rPr>
            <a:t>Protection</a:t>
          </a:r>
        </a:p>
      </dgm:t>
    </dgm:pt>
    <dgm:pt modelId="{19479F2C-1C4A-4CCF-9900-DAE47D02906C}" type="parTrans" cxnId="{8F8D2C89-02A5-45E7-A6BC-1FD5C638B966}">
      <dgm:prSet/>
      <dgm:spPr/>
      <dgm:t>
        <a:bodyPr/>
        <a:lstStyle/>
        <a:p>
          <a:endParaRPr lang="en-US"/>
        </a:p>
      </dgm:t>
    </dgm:pt>
    <dgm:pt modelId="{5CC04DE2-821B-4E57-A16B-5B82B7D961D6}" type="sibTrans" cxnId="{8F8D2C89-02A5-45E7-A6BC-1FD5C638B966}">
      <dgm:prSet/>
      <dgm:spPr/>
      <dgm:t>
        <a:bodyPr/>
        <a:lstStyle/>
        <a:p>
          <a:endParaRPr lang="en-US"/>
        </a:p>
      </dgm:t>
    </dgm:pt>
    <dgm:pt modelId="{27D447C7-8C1F-4D25-BA72-EB973BAACA9A}" type="pres">
      <dgm:prSet presAssocID="{51F6321F-AF85-4370-8367-A55B61D5C21D}" presName="composite" presStyleCnt="0">
        <dgm:presLayoutVars>
          <dgm:chMax val="1"/>
          <dgm:dir/>
          <dgm:resizeHandles val="exact"/>
        </dgm:presLayoutVars>
      </dgm:prSet>
      <dgm:spPr/>
    </dgm:pt>
    <dgm:pt modelId="{0AEC8880-4BFB-489D-BAE6-4FA7B14939B7}" type="pres">
      <dgm:prSet presAssocID="{51F6321F-AF85-4370-8367-A55B61D5C21D}" presName="radial" presStyleCnt="0">
        <dgm:presLayoutVars>
          <dgm:animLvl val="ctr"/>
        </dgm:presLayoutVars>
      </dgm:prSet>
      <dgm:spPr/>
    </dgm:pt>
    <dgm:pt modelId="{41FD64EA-71FF-477C-8371-F4C5EFDEDCA6}" type="pres">
      <dgm:prSet presAssocID="{74348A11-E179-4D07-89AD-A38FEF4E31E4}" presName="centerShape" presStyleLbl="vennNode1" presStyleIdx="0" presStyleCnt="5"/>
      <dgm:spPr/>
    </dgm:pt>
    <dgm:pt modelId="{26477DA0-E590-4DB4-8E7B-11FF1AFE25DD}" type="pres">
      <dgm:prSet presAssocID="{A8AF6833-FF91-4B54-8392-E1D563B9A022}" presName="node" presStyleLbl="vennNode1" presStyleIdx="1" presStyleCnt="5" custScaleX="155157" custScaleY="125647" custRadScaleRad="91940" custRadScaleInc="1319">
        <dgm:presLayoutVars>
          <dgm:bulletEnabled val="1"/>
        </dgm:presLayoutVars>
      </dgm:prSet>
      <dgm:spPr/>
    </dgm:pt>
    <dgm:pt modelId="{A5BE0811-CD2F-4E25-9D74-EFFD96EC5AF4}" type="pres">
      <dgm:prSet presAssocID="{60DF8C25-4134-4D19-9612-517035B519CA}" presName="node" presStyleLbl="vennNode1" presStyleIdx="2" presStyleCnt="5" custScaleX="153322" custScaleY="147236" custRadScaleRad="106502" custRadScaleInc="-992">
        <dgm:presLayoutVars>
          <dgm:bulletEnabled val="1"/>
        </dgm:presLayoutVars>
      </dgm:prSet>
      <dgm:spPr/>
    </dgm:pt>
    <dgm:pt modelId="{4043BB5F-034B-477C-8407-BB97746F12F9}" type="pres">
      <dgm:prSet presAssocID="{0E80361A-DF0B-4BE2-809A-A8A15D763964}" presName="node" presStyleLbl="vennNode1" presStyleIdx="3" presStyleCnt="5" custScaleX="142828" custScaleY="106514" custRadScaleRad="97275" custRadScaleInc="-890">
        <dgm:presLayoutVars>
          <dgm:bulletEnabled val="1"/>
        </dgm:presLayoutVars>
      </dgm:prSet>
      <dgm:spPr/>
    </dgm:pt>
    <dgm:pt modelId="{D683607E-33D3-4A58-B210-44B7C62D7C79}" type="pres">
      <dgm:prSet presAssocID="{A07FEEC5-AD3D-432F-A0A5-3C01D50A5ABE}" presName="node" presStyleLbl="vennNode1" presStyleIdx="4" presStyleCnt="5" custScaleX="148379" custScaleY="140837" custRadScaleRad="97962" custRadScaleInc="-442">
        <dgm:presLayoutVars>
          <dgm:bulletEnabled val="1"/>
        </dgm:presLayoutVars>
      </dgm:prSet>
      <dgm:spPr/>
    </dgm:pt>
  </dgm:ptLst>
  <dgm:cxnLst>
    <dgm:cxn modelId="{CA7E7F09-B7BC-4F00-8FA2-A37F7D3D6629}" type="presOf" srcId="{0E80361A-DF0B-4BE2-809A-A8A15D763964}" destId="{4043BB5F-034B-477C-8407-BB97746F12F9}" srcOrd="0" destOrd="0" presId="urn:microsoft.com/office/officeart/2005/8/layout/radial3"/>
    <dgm:cxn modelId="{A374CC15-EB96-4CC6-A455-83AE587EC091}" type="presOf" srcId="{A8AF6833-FF91-4B54-8392-E1D563B9A022}" destId="{26477DA0-E590-4DB4-8E7B-11FF1AFE25DD}" srcOrd="0" destOrd="0" presId="urn:microsoft.com/office/officeart/2005/8/layout/radial3"/>
    <dgm:cxn modelId="{4EE2251F-8FDC-4BDC-B0F1-452D854CA905}" type="presOf" srcId="{74348A11-E179-4D07-89AD-A38FEF4E31E4}" destId="{41FD64EA-71FF-477C-8371-F4C5EFDEDCA6}" srcOrd="0" destOrd="0" presId="urn:microsoft.com/office/officeart/2005/8/layout/radial3"/>
    <dgm:cxn modelId="{66DC6E24-666D-4978-875E-47B98E71854D}" type="presOf" srcId="{51F6321F-AF85-4370-8367-A55B61D5C21D}" destId="{27D447C7-8C1F-4D25-BA72-EB973BAACA9A}" srcOrd="0" destOrd="0" presId="urn:microsoft.com/office/officeart/2005/8/layout/radial3"/>
    <dgm:cxn modelId="{86620F5C-897C-4873-A8C5-F1D98B33CFD2}" srcId="{74348A11-E179-4D07-89AD-A38FEF4E31E4}" destId="{A8AF6833-FF91-4B54-8392-E1D563B9A022}" srcOrd="0" destOrd="0" parTransId="{B5C75871-879C-472A-8FE1-9BACFF0E5E3B}" sibTransId="{16E353C1-11DF-477B-81BC-911E9DF82818}"/>
    <dgm:cxn modelId="{8F8D2C89-02A5-45E7-A6BC-1FD5C638B966}" srcId="{74348A11-E179-4D07-89AD-A38FEF4E31E4}" destId="{60DF8C25-4134-4D19-9612-517035B519CA}" srcOrd="1" destOrd="0" parTransId="{19479F2C-1C4A-4CCF-9900-DAE47D02906C}" sibTransId="{5CC04DE2-821B-4E57-A16B-5B82B7D961D6}"/>
    <dgm:cxn modelId="{35407CB5-55DB-4DD1-A62A-B97DFE262711}" type="presOf" srcId="{A07FEEC5-AD3D-432F-A0A5-3C01D50A5ABE}" destId="{D683607E-33D3-4A58-B210-44B7C62D7C79}" srcOrd="0" destOrd="0" presId="urn:microsoft.com/office/officeart/2005/8/layout/radial3"/>
    <dgm:cxn modelId="{ECEF23C2-8F04-466E-B9E9-B5E424B59529}" srcId="{74348A11-E179-4D07-89AD-A38FEF4E31E4}" destId="{0E80361A-DF0B-4BE2-809A-A8A15D763964}" srcOrd="2" destOrd="0" parTransId="{7B4B188C-F357-4455-AAEF-B7BFEDC459C5}" sibTransId="{B4F27626-BC5E-4551-82CE-088534FD4DC7}"/>
    <dgm:cxn modelId="{52290FE2-D6AC-4F07-ADD1-8578B6BFF82D}" srcId="{51F6321F-AF85-4370-8367-A55B61D5C21D}" destId="{74348A11-E179-4D07-89AD-A38FEF4E31E4}" srcOrd="0" destOrd="0" parTransId="{03ED4DAA-62A5-4EE4-B697-9B438D6D9399}" sibTransId="{0865D088-0244-46B3-8844-6AE6371607E1}"/>
    <dgm:cxn modelId="{3B1A69ED-428E-4079-A7BF-4F60ECB95741}" srcId="{74348A11-E179-4D07-89AD-A38FEF4E31E4}" destId="{A07FEEC5-AD3D-432F-A0A5-3C01D50A5ABE}" srcOrd="3" destOrd="0" parTransId="{746EAD84-10B2-4405-84B7-EBF951FD75AB}" sibTransId="{FDDD8491-4FB3-4F85-8526-61BEB0E5F5A8}"/>
    <dgm:cxn modelId="{1FDBB1FF-791F-4E56-A79E-4B7158C99497}" type="presOf" srcId="{60DF8C25-4134-4D19-9612-517035B519CA}" destId="{A5BE0811-CD2F-4E25-9D74-EFFD96EC5AF4}" srcOrd="0" destOrd="0" presId="urn:microsoft.com/office/officeart/2005/8/layout/radial3"/>
    <dgm:cxn modelId="{B7084A7A-B068-4C1A-9559-040A2D38E053}" type="presParOf" srcId="{27D447C7-8C1F-4D25-BA72-EB973BAACA9A}" destId="{0AEC8880-4BFB-489D-BAE6-4FA7B14939B7}" srcOrd="0" destOrd="0" presId="urn:microsoft.com/office/officeart/2005/8/layout/radial3"/>
    <dgm:cxn modelId="{4700EE25-0EF6-42F5-BCBF-89D03BCB8BCC}" type="presParOf" srcId="{0AEC8880-4BFB-489D-BAE6-4FA7B14939B7}" destId="{41FD64EA-71FF-477C-8371-F4C5EFDEDCA6}" srcOrd="0" destOrd="0" presId="urn:microsoft.com/office/officeart/2005/8/layout/radial3"/>
    <dgm:cxn modelId="{697C720F-F3EF-4F06-800A-A2F389541EC9}" type="presParOf" srcId="{0AEC8880-4BFB-489D-BAE6-4FA7B14939B7}" destId="{26477DA0-E590-4DB4-8E7B-11FF1AFE25DD}" srcOrd="1" destOrd="0" presId="urn:microsoft.com/office/officeart/2005/8/layout/radial3"/>
    <dgm:cxn modelId="{0A364295-C849-44F8-9E81-8EB32DE17EE3}" type="presParOf" srcId="{0AEC8880-4BFB-489D-BAE6-4FA7B14939B7}" destId="{A5BE0811-CD2F-4E25-9D74-EFFD96EC5AF4}" srcOrd="2" destOrd="0" presId="urn:microsoft.com/office/officeart/2005/8/layout/radial3"/>
    <dgm:cxn modelId="{51F10D0B-B168-4C05-AE07-160C5ECE8FD4}" type="presParOf" srcId="{0AEC8880-4BFB-489D-BAE6-4FA7B14939B7}" destId="{4043BB5F-034B-477C-8407-BB97746F12F9}" srcOrd="3" destOrd="0" presId="urn:microsoft.com/office/officeart/2005/8/layout/radial3"/>
    <dgm:cxn modelId="{9972FB33-B3A3-483E-B98B-34406FA8B069}" type="presParOf" srcId="{0AEC8880-4BFB-489D-BAE6-4FA7B14939B7}" destId="{D683607E-33D3-4A58-B210-44B7C62D7C7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D64EA-71FF-477C-8371-F4C5EFDEDCA6}">
      <dsp:nvSpPr>
        <dsp:cNvPr id="0" name=""/>
        <dsp:cNvSpPr/>
      </dsp:nvSpPr>
      <dsp:spPr>
        <a:xfrm>
          <a:off x="1410571" y="931862"/>
          <a:ext cx="2190942" cy="21909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4P</a:t>
          </a:r>
        </a:p>
      </dsp:txBody>
      <dsp:txXfrm>
        <a:off x="1731427" y="1252718"/>
        <a:ext cx="1549230" cy="1549230"/>
      </dsp:txXfrm>
    </dsp:sp>
    <dsp:sp modelId="{26477DA0-E590-4DB4-8E7B-11FF1AFE25DD}">
      <dsp:nvSpPr>
        <dsp:cNvPr id="0" name=""/>
        <dsp:cNvSpPr/>
      </dsp:nvSpPr>
      <dsp:spPr>
        <a:xfrm>
          <a:off x="1683369" y="27594"/>
          <a:ext cx="1699700" cy="1376427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 Black" pitchFamily="34" charset="0"/>
            </a:rPr>
            <a:t>Perception</a:t>
          </a:r>
        </a:p>
      </dsp:txBody>
      <dsp:txXfrm>
        <a:off x="1932284" y="229167"/>
        <a:ext cx="1201870" cy="973281"/>
      </dsp:txXfrm>
    </dsp:sp>
    <dsp:sp modelId="{A5BE0811-CD2F-4E25-9D74-EFFD96EC5AF4}">
      <dsp:nvSpPr>
        <dsp:cNvPr id="0" name=""/>
        <dsp:cNvSpPr/>
      </dsp:nvSpPr>
      <dsp:spPr>
        <a:xfrm>
          <a:off x="3185637" y="1197191"/>
          <a:ext cx="1679598" cy="1612928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 Black" pitchFamily="34" charset="0"/>
            </a:rPr>
            <a:t>Protection</a:t>
          </a:r>
        </a:p>
      </dsp:txBody>
      <dsp:txXfrm>
        <a:off x="3431608" y="1433399"/>
        <a:ext cx="1187656" cy="1140512"/>
      </dsp:txXfrm>
    </dsp:sp>
    <dsp:sp modelId="{4043BB5F-034B-477C-8407-BB97746F12F9}">
      <dsp:nvSpPr>
        <dsp:cNvPr id="0" name=""/>
        <dsp:cNvSpPr/>
      </dsp:nvSpPr>
      <dsp:spPr>
        <a:xfrm>
          <a:off x="1743125" y="2831709"/>
          <a:ext cx="1564640" cy="1166830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 Black" pitchFamily="34" charset="0"/>
            </a:rPr>
            <a:t>Prohibition</a:t>
          </a:r>
        </a:p>
      </dsp:txBody>
      <dsp:txXfrm>
        <a:off x="1972261" y="3002587"/>
        <a:ext cx="1106368" cy="825074"/>
      </dsp:txXfrm>
    </dsp:sp>
    <dsp:sp modelId="{D683607E-33D3-4A58-B210-44B7C62D7C79}">
      <dsp:nvSpPr>
        <dsp:cNvPr id="0" name=""/>
        <dsp:cNvSpPr/>
      </dsp:nvSpPr>
      <dsp:spPr>
        <a:xfrm>
          <a:off x="295622" y="1265623"/>
          <a:ext cx="1625449" cy="1542829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 Black" pitchFamily="34" charset="0"/>
            </a:rPr>
            <a:t>Profession</a:t>
          </a:r>
        </a:p>
      </dsp:txBody>
      <dsp:txXfrm>
        <a:off x="533663" y="1491565"/>
        <a:ext cx="1149367" cy="109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B55A-3CA8-6640-8192-D598D8890763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7C7C2-A9E5-9E41-9D36-1DF3DB9C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8CC5D-2E43-4F03-A958-3A0D0B0E6F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9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D8CC5D-2E43-4F03-A958-3A0D0B0E6F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4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FD6F-A791-13E7-3A41-5A0FC2BD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5E267-6E69-0488-F9E6-277CDD8F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9956-37EE-11C5-A13D-2044ACB8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538C-AAC6-1AA5-7D53-EC99753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1FFB-3BCF-5F2B-CDC6-5BAC7A4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8AF8-BC04-1D53-B310-0A2084C4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D43ED-8BEC-F48D-5C33-7B8352B7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2899-8290-DDBA-72F0-2A78CD51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57DB-815A-96C3-7D19-8CFF4D22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3CB-CCFD-B57D-41D9-F1AE0DF2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9CC36-CA3A-1A2A-791C-30F147E1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6ABD-DC9E-B564-C091-C4E2080C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70012-8D7D-E9C8-70DD-FD39F685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735E-01CC-EFCD-FBDA-9E1EA0F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DF53-2536-F6EF-26F5-68FBD4DC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02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22A0-1A94-6EBD-6318-96F03ABF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8F2E-10DD-EABB-FA20-AFDEFADB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E39D-109D-862C-09EE-485C1703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6021-9936-C24A-2D08-ADE6BEA9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BA739-52B4-3C0A-D82A-FC053AF3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83AB-17EC-D802-1B9C-9641BB95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CB79-4919-1A53-4856-E7A9DAC6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1728-328E-18A5-B1FF-9A47F824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1118-7809-030F-F288-F3249A15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E736-D6B2-302F-39E8-53DCB049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4D7B-35DE-C653-FEF5-1362CF83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8A86-F2C1-714A-EC27-D96811E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110AC-B2FD-9FB9-CA15-F08FF7EA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DAAC-6154-5361-E398-21A706EC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5280D-8534-4FD3-17DC-2CC3C9B7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FEB9A-85C5-F102-377A-30465E81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0792-CF14-09A2-E850-83720A6C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FCDC-8C0A-EBCA-375F-42A9C47D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DE328-D9AF-2D1E-0BEA-5770D5D4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96965-5D04-9BF6-83A3-A4FA1BAAB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EA3D-C88A-E51D-655C-88743638E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0D935-46A3-DF65-5F68-0829A50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6F927-AD3E-D3FA-6B31-3F113A3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F020F-0E92-58BB-3596-246F28CD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DAA2-2577-BF2C-FDEE-B0C23AED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7A665-A7A9-827C-2749-7C60662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5D14-48A3-0E5E-6762-6917ED67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5C8E5-2230-9A94-BF49-B4E6932B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D2A66-8DA3-664D-EE7D-A95E4C04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3D65E-BF8A-7314-BBC3-B0255A14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45D4-8A95-F518-C7D8-EA213E72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92CB-3327-EA31-A5C1-8D0CB884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A8C2-40F6-C23A-EC9C-F9DBB94D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8DB3F-1FBF-9B21-0E78-01280344C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BB0B-544A-78B8-BD75-CBEABABF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6234-680D-BE45-218E-155B3AA0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0E7D8-C843-E13D-E63A-80DF5B1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B94B-09CD-519C-6885-132FB03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E5FD7-CC3F-D70C-89D8-1B90A147D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AEFBD-0C55-211A-4741-A1BDCEB4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02C4-CDE9-B655-88FC-4AB1806A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2A9AC-5822-B1CB-2316-481EAB75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57FFE-E0D5-BE1D-D08C-F099B4C3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DFFB9-BBD4-305A-2112-5685274B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5E8B-D5E4-DCFD-1DF3-105011FA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776E-9C46-453F-3AD1-1BAFAB0F7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2F1D-396C-7E42-BE80-1C59C0F193C8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9960-42AD-D8ED-6444-817B0F47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0724-63FA-BADE-1030-2A745634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0509-3DA3-0769-FA46-2D732B6B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F2795-F40D-19B4-84BA-15E96D17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3AD2AE-6940-DBDB-D045-247566BF6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15735-997D-462D-92FD-DC3882D5F97B}"/>
              </a:ext>
            </a:extLst>
          </p:cNvPr>
          <p:cNvSpPr txBox="1"/>
          <p:nvPr/>
        </p:nvSpPr>
        <p:spPr>
          <a:xfrm>
            <a:off x="1524000" y="16933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unique domain knowledge for sustainable livelihood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0173" y="1347052"/>
            <a:ext cx="4606145" cy="3077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0173" y="4590960"/>
            <a:ext cx="3316548" cy="20982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F1837CE-1BE3-4068-8FAF-3A09C4D63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622" y="1347052"/>
            <a:ext cx="2834833" cy="307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4A6AE7C-CC34-4129-9EBE-DEA19B76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759" y="1347052"/>
            <a:ext cx="2470506" cy="307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4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2A691A-9517-44C1-9D16-28540FCCDDC8}"/>
              </a:ext>
            </a:extLst>
          </p:cNvPr>
          <p:cNvSpPr txBox="1">
            <a:spLocks/>
          </p:cNvSpPr>
          <p:nvPr/>
        </p:nvSpPr>
        <p:spPr>
          <a:xfrm>
            <a:off x="1933763" y="433546"/>
            <a:ext cx="8354890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b="1" dirty="0">
                <a:solidFill>
                  <a:srgbClr val="FFFFFF"/>
                </a:solidFill>
              </a:rPr>
              <a:t>SANITATION SOLDIERS </a:t>
            </a:r>
            <a:endParaRPr lang="en-US" sz="4700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DCF5AB-5D7A-4496-B732-3AE71772F8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585" y="1363993"/>
            <a:ext cx="4534801" cy="4124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EC3A4D-8019-4CF5-8025-E36E122C4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15" y="1363993"/>
            <a:ext cx="4091938" cy="41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69F9-1FC2-4AB7-9C9B-A5A58B7E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FA98D2D-FD1B-4A9E-BC66-2F844CE524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6862ED-2BB8-4B8E-8B1F-5372A6D77674}"/>
              </a:ext>
            </a:extLst>
          </p:cNvPr>
          <p:cNvSpPr/>
          <p:nvPr/>
        </p:nvSpPr>
        <p:spPr>
          <a:xfrm>
            <a:off x="1716506" y="1515401"/>
            <a:ext cx="8686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a group of like-minded professionals, who came together, two decades ago, to challenge the dehumanizing practice of manual scavenging through mechanization.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P - 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800495"/>
            <a:ext cx="9144000" cy="14105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0253" y="360950"/>
            <a:ext cx="8951495" cy="6099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WE ARE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PP - 4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1" y="4262079"/>
            <a:ext cx="9144000" cy="1395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PP - 6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1" y="5546558"/>
            <a:ext cx="9144001" cy="1311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64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234" y="1913021"/>
            <a:ext cx="4415587" cy="4186990"/>
          </a:xfrm>
        </p:spPr>
        <p:txBody>
          <a:bodyPr>
            <a:noAutofit/>
          </a:bodyPr>
          <a:lstStyle/>
          <a:p>
            <a:pPr algn="ctr"/>
            <a:r>
              <a:rPr lang="en-IN" sz="2400" dirty="0"/>
              <a:t>It’s from this understanding and conviction that we have incorporated   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808" y="2237124"/>
            <a:ext cx="3437773" cy="355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04534" y="337175"/>
            <a:ext cx="7722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 Section 8 Social Enterprise</a:t>
            </a:r>
          </a:p>
        </p:txBody>
      </p:sp>
    </p:spTree>
    <p:extLst>
      <p:ext uri="{BB962C8B-B14F-4D97-AF65-F5344CB8AC3E}">
        <p14:creationId xmlns:p14="http://schemas.microsoft.com/office/powerpoint/2010/main" val="24622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DO </a:t>
            </a:r>
            <a:endParaRPr lang="en-US" dirty="0"/>
          </a:p>
        </p:txBody>
      </p:sp>
      <p:pic>
        <p:nvPicPr>
          <p:cNvPr id="7" name="Picture 11" descr="C:\Users\aishwarya joshi\Desktop\desktop\impact data\52272666caa748a2fe02e66508d49b56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2377" y="4401163"/>
            <a:ext cx="2367469" cy="2376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3576420" y="1812101"/>
          <a:ext cx="5039160" cy="394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C:\Users\aishwarya joshi\Desktop\desktop\impact data\brand perception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642" y="711041"/>
            <a:ext cx="2803358" cy="23783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5" descr="C:\Users\aishwarya joshi\Desktop\desktop\impact data\canadian-federal-skilled-workers-program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3433" y="758605"/>
            <a:ext cx="2310899" cy="2016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935736" y="1131681"/>
            <a:ext cx="23205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Change of Perception of self &amp; occupation!!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67079" y="3077724"/>
            <a:ext cx="1780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Use of PPE and safety devices to protect oneself from occupational health hazard !!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4266" y="5854101"/>
            <a:ext cx="3003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Awareness as regards the PRMS ACT 2013 &amp;  redefining their role and responsibility !!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1975" y="2909872"/>
            <a:ext cx="19305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Leveraging their domain knowledge / skill set for a better sustainable livelihood !!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7938"/>
            <a:ext cx="9144000" cy="6850063"/>
          </a:xfrm>
          <a:prstGeom prst="rect">
            <a:avLst/>
          </a:prstGeom>
          <a:noFill/>
          <a:ln w="1905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mage result for ashoka chakra">
            <a:extLst>
              <a:ext uri="{FF2B5EF4-FFF2-40B4-BE49-F238E27FC236}">
                <a16:creationId xmlns:a16="http://schemas.microsoft.com/office/drawing/2014/main" id="{30E730C1-8651-45D7-A364-15B1C57875CD}"/>
              </a:ext>
            </a:extLst>
          </p:cNvPr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5505" y="4827211"/>
            <a:ext cx="1246753" cy="1801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35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Safai Mitra Suraksha Challenge</a:t>
            </a:r>
            <a:endParaRPr lang="en-GB" dirty="0"/>
          </a:p>
        </p:txBody>
      </p:sp>
      <p:pic>
        <p:nvPicPr>
          <p:cNvPr id="5" name="Picture 2" descr="Saharanpur Nagar Nig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626" y="1701478"/>
            <a:ext cx="8153400" cy="50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9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312"/>
            <a:ext cx="10515600" cy="1325563"/>
          </a:xfrm>
        </p:spPr>
        <p:txBody>
          <a:bodyPr/>
          <a:lstStyle/>
          <a:p>
            <a:r>
              <a:rPr lang="en-IN" dirty="0"/>
              <a:t>State wide distribution of participants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642" y="1506242"/>
            <a:ext cx="5351758" cy="535175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09559"/>
              </p:ext>
            </p:extLst>
          </p:nvPr>
        </p:nvGraphicFramePr>
        <p:xfrm>
          <a:off x="7763435" y="1519860"/>
          <a:ext cx="3227294" cy="513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34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SAFAI MITRA SURKSHA CHALLENGE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CITY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No of Participants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Maharashtra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Pune Mun. Corporation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Pimpri-Chinchwad Mun.Corpn.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98"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u="none" strike="noStrike">
                          <a:effectLst/>
                        </a:rPr>
                        <a:t>Municipal Corporation of Greater mumbai</a:t>
                      </a:r>
                      <a:endParaRPr lang="en-IN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36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Mira Bhyander Mun.Corpn.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Malegaon Mun.Corporation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Nanded Waghela Mun. 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68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Jalgaon Muni.Corporation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Amaravati Muni.Corporation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41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Chandrapur Muni.Corporation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58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Ahmadnagar Muni. 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15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Sangli Muni. 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Latur municipal 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Parbhani Muni.Corporation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Panvel Muni. 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33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Navi Mumbai Municipal Corporation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Aurangabad Muni.Corpotation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109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Kolhapur Muni.Corpotation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50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Dhule Muni.Corpotation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049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667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6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Uttar Pradesh</a:t>
                      </a:r>
                    </a:p>
                    <a:p>
                      <a:pPr algn="l" fontAlgn="b"/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effectLst/>
                        </a:rPr>
                        <a:t> 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SAHARANPUR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51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MATHURA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48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BARREILLY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42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SAHAJHANPUR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30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PRAYAG (ALLAHABAD)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9709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GORAKHPUR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25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0049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217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0049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Total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217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327" marR="4327" marT="4327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43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Classroom  Sessions under Safai Mitra Suraksha Challenge</a:t>
            </a:r>
            <a:endParaRPr lang="en-GB" dirty="0"/>
          </a:p>
        </p:txBody>
      </p:sp>
      <p:pic>
        <p:nvPicPr>
          <p:cNvPr id="4099" name="Picture 3" descr="C:\Users\smita singh\Desktop\1. Navi Mumbai\WhatsApp Image 2021-01-06 at 2.00.22 PM (2)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473" y="4376632"/>
            <a:ext cx="3905026" cy="23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mita singh\Desktop\Safai Mitra Surkasha Challenge details\7270849b-5f01-4c39-befb-4e308ab76656.jf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1458" y="1772975"/>
            <a:ext cx="2184677" cy="25213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smita singh\Desktop\Safai Mitra Surkasha Challenge details\5f2c0039-0277-43e6-8f94-ecf225f7e0ef.jf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723" y="1778594"/>
            <a:ext cx="2087535" cy="25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mita singh\Desktop\04f13645-06bd-4706-88de-0636066a259f.jfif">
            <a:extLst>
              <a:ext uri="{FF2B5EF4-FFF2-40B4-BE49-F238E27FC236}">
                <a16:creationId xmlns:a16="http://schemas.microsoft.com/office/drawing/2014/main" id="{CD7081BB-8EA1-40BB-B972-6E162EF2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63122" y="1772975"/>
            <a:ext cx="2847775" cy="25157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 descr="C:\Users\smita singh\Desktop\Safai Mitra Surkasha Challenge details\43b02793-aa64-457f-9fa0-c62eb4b9d76f.jfif">
            <a:extLst>
              <a:ext uri="{FF2B5EF4-FFF2-40B4-BE49-F238E27FC236}">
                <a16:creationId xmlns:a16="http://schemas.microsoft.com/office/drawing/2014/main" id="{8E1D753E-1052-4DAC-8C9F-F0BA3C64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25334" y="1778049"/>
            <a:ext cx="2677731" cy="25106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mita singh\Desktop\da10d2cd-e68d-4264-a49c-6e0589e714d3.jfif">
            <a:extLst>
              <a:ext uri="{FF2B5EF4-FFF2-40B4-BE49-F238E27FC236}">
                <a16:creationId xmlns:a16="http://schemas.microsoft.com/office/drawing/2014/main" id="{79E0FF0A-5035-41EF-91C8-8EB59884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79" y="4382251"/>
            <a:ext cx="2029394" cy="2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mita singh\Desktop\e1023d82-ff78-4e1b-80eb-12fa5c8a7e9b.jfif">
            <a:extLst>
              <a:ext uri="{FF2B5EF4-FFF2-40B4-BE49-F238E27FC236}">
                <a16:creationId xmlns:a16="http://schemas.microsoft.com/office/drawing/2014/main" id="{87084FFE-FBC3-4B6C-8936-BBDC9BA8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0545" y="4400564"/>
            <a:ext cx="2075622" cy="23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023D44E-D27E-4ADF-8AA9-9A1895CC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043" y="4414632"/>
            <a:ext cx="1920240" cy="229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70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Practical  Sessions under Safai Mitra Suraksha Challenge</a:t>
            </a:r>
            <a:endParaRPr lang="en-GB" dirty="0"/>
          </a:p>
        </p:txBody>
      </p:sp>
      <p:pic>
        <p:nvPicPr>
          <p:cNvPr id="5" name="Picture 7" descr="C:\Users\smita singh\Desktop\1. Navi Mumbai\WhatsApp Image 2021-01-06 at 2.00.01 PM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2545" y="1585744"/>
            <a:ext cx="2286000" cy="4711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mita singh\Desktop\1. Navi Mumbai\WhatsApp Image 2021-01-06 at 2.00.00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134" y="1585744"/>
            <a:ext cx="4314877" cy="47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FCCB716-F72D-43FF-B5CF-B9CE7D21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627" y="1585745"/>
            <a:ext cx="3209419" cy="19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mita singh\Desktop\Panvel\Demonstration_18th Jan\WhatsApp Image 2021-01-07 at 4.36.39 PM.jpeg">
            <a:extLst>
              <a:ext uri="{FF2B5EF4-FFF2-40B4-BE49-F238E27FC236}">
                <a16:creationId xmlns:a16="http://schemas.microsoft.com/office/drawing/2014/main" id="{F09F3287-7045-4E57-9515-395261CA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98878" y="3674403"/>
            <a:ext cx="3195986" cy="26232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265</Words>
  <Application>Microsoft Office PowerPoint</Application>
  <PresentationFormat>Widescreen</PresentationFormat>
  <Paragraphs>82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WHO WE ARE </vt:lpstr>
      <vt:lpstr>It’s from this understanding and conviction that we have incorporated     </vt:lpstr>
      <vt:lpstr>WHAT WE DO </vt:lpstr>
      <vt:lpstr>Safai Mitra Suraksha Challenge</vt:lpstr>
      <vt:lpstr>State wide distribution of participants</vt:lpstr>
      <vt:lpstr>Classroom  Sessions under Safai Mitra Suraksha Challenge</vt:lpstr>
      <vt:lpstr>Practical  Sessions under Safai Mitra Suraksha Challenge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Rohit Chandragiri</dc:creator>
  <cp:keywords/>
  <dc:description/>
  <cp:lastModifiedBy>Darbha, Sirisha</cp:lastModifiedBy>
  <cp:revision>14</cp:revision>
  <dcterms:created xsi:type="dcterms:W3CDTF">2022-08-16T05:23:31Z</dcterms:created>
  <dcterms:modified xsi:type="dcterms:W3CDTF">2022-08-22T08:37:58Z</dcterms:modified>
  <cp:category/>
</cp:coreProperties>
</file>