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141411953" r:id="rId2"/>
    <p:sldId id="4506" r:id="rId3"/>
    <p:sldId id="4505" r:id="rId4"/>
    <p:sldId id="4501" r:id="rId5"/>
    <p:sldId id="4502" r:id="rId6"/>
    <p:sldId id="4504" r:id="rId7"/>
    <p:sldId id="4499" r:id="rId8"/>
    <p:sldId id="4507" r:id="rId9"/>
    <p:sldId id="4493" r:id="rId10"/>
    <p:sldId id="4489" r:id="rId11"/>
    <p:sldId id="260" r:id="rId12"/>
    <p:sldId id="262" r:id="rId13"/>
    <p:sldId id="4508" r:id="rId14"/>
    <p:sldId id="4488" r:id="rId15"/>
    <p:sldId id="4500" r:id="rId16"/>
    <p:sldId id="4495" r:id="rId17"/>
    <p:sldId id="450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urabhism16" initials="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2D2924-6546-4920-849C-E8C38460972C}" v="5" dt="2022-08-24T06:08:52.4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897"/>
  </p:normalViewPr>
  <p:slideViewPr>
    <p:cSldViewPr snapToGrid="0">
      <p:cViewPr varScale="1">
        <p:scale>
          <a:sx n="72" d="100"/>
          <a:sy n="72" d="100"/>
        </p:scale>
        <p:origin x="63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bha, Sirisha" userId="49206864-d32d-4567-a62f-c9078b0f425b" providerId="ADAL" clId="{EB2D2924-6546-4920-849C-E8C38460972C}"/>
    <pc:docChg chg="delSld">
      <pc:chgData name="Darbha, Sirisha" userId="49206864-d32d-4567-a62f-c9078b0f425b" providerId="ADAL" clId="{EB2D2924-6546-4920-849C-E8C38460972C}" dt="2022-08-22T08:31:52.536" v="2" actId="47"/>
      <pc:docMkLst>
        <pc:docMk/>
      </pc:docMkLst>
      <pc:sldChg chg="del">
        <pc:chgData name="Darbha, Sirisha" userId="49206864-d32d-4567-a62f-c9078b0f425b" providerId="ADAL" clId="{EB2D2924-6546-4920-849C-E8C38460972C}" dt="2022-08-22T08:31:35.005" v="0" actId="47"/>
        <pc:sldMkLst>
          <pc:docMk/>
          <pc:sldMk cId="0" sldId="256"/>
        </pc:sldMkLst>
      </pc:sldChg>
      <pc:sldChg chg="del">
        <pc:chgData name="Darbha, Sirisha" userId="49206864-d32d-4567-a62f-c9078b0f425b" providerId="ADAL" clId="{EB2D2924-6546-4920-849C-E8C38460972C}" dt="2022-08-22T08:31:35.005" v="0" actId="47"/>
        <pc:sldMkLst>
          <pc:docMk/>
          <pc:sldMk cId="3765623594" sldId="257"/>
        </pc:sldMkLst>
      </pc:sldChg>
      <pc:sldChg chg="del">
        <pc:chgData name="Darbha, Sirisha" userId="49206864-d32d-4567-a62f-c9078b0f425b" providerId="ADAL" clId="{EB2D2924-6546-4920-849C-E8C38460972C}" dt="2022-08-22T08:31:35.005" v="0" actId="47"/>
        <pc:sldMkLst>
          <pc:docMk/>
          <pc:sldMk cId="2701052977" sldId="258"/>
        </pc:sldMkLst>
      </pc:sldChg>
      <pc:sldChg chg="del">
        <pc:chgData name="Darbha, Sirisha" userId="49206864-d32d-4567-a62f-c9078b0f425b" providerId="ADAL" clId="{EB2D2924-6546-4920-849C-E8C38460972C}" dt="2022-08-22T08:31:52.536" v="2" actId="47"/>
        <pc:sldMkLst>
          <pc:docMk/>
          <pc:sldMk cId="0" sldId="259"/>
        </pc:sldMkLst>
      </pc:sldChg>
      <pc:sldChg chg="del">
        <pc:chgData name="Darbha, Sirisha" userId="49206864-d32d-4567-a62f-c9078b0f425b" providerId="ADAL" clId="{EB2D2924-6546-4920-849C-E8C38460972C}" dt="2022-08-22T08:31:52.536" v="2" actId="47"/>
        <pc:sldMkLst>
          <pc:docMk/>
          <pc:sldMk cId="0" sldId="261"/>
        </pc:sldMkLst>
      </pc:sldChg>
      <pc:sldChg chg="del">
        <pc:chgData name="Darbha, Sirisha" userId="49206864-d32d-4567-a62f-c9078b0f425b" providerId="ADAL" clId="{EB2D2924-6546-4920-849C-E8C38460972C}" dt="2022-08-22T08:31:52.536" v="2" actId="47"/>
        <pc:sldMkLst>
          <pc:docMk/>
          <pc:sldMk cId="0" sldId="263"/>
        </pc:sldMkLst>
      </pc:sldChg>
      <pc:sldChg chg="del">
        <pc:chgData name="Darbha, Sirisha" userId="49206864-d32d-4567-a62f-c9078b0f425b" providerId="ADAL" clId="{EB2D2924-6546-4920-849C-E8C38460972C}" dt="2022-08-22T08:31:52.536" v="2" actId="47"/>
        <pc:sldMkLst>
          <pc:docMk/>
          <pc:sldMk cId="0" sldId="264"/>
        </pc:sldMkLst>
      </pc:sldChg>
      <pc:sldChg chg="del">
        <pc:chgData name="Darbha, Sirisha" userId="49206864-d32d-4567-a62f-c9078b0f425b" providerId="ADAL" clId="{EB2D2924-6546-4920-849C-E8C38460972C}" dt="2022-08-22T08:31:52.536" v="2" actId="47"/>
        <pc:sldMkLst>
          <pc:docMk/>
          <pc:sldMk cId="0" sldId="265"/>
        </pc:sldMkLst>
      </pc:sldChg>
      <pc:sldChg chg="del">
        <pc:chgData name="Darbha, Sirisha" userId="49206864-d32d-4567-a62f-c9078b0f425b" providerId="ADAL" clId="{EB2D2924-6546-4920-849C-E8C38460972C}" dt="2022-08-22T08:31:52.536" v="2" actId="47"/>
        <pc:sldMkLst>
          <pc:docMk/>
          <pc:sldMk cId="2444122886" sldId="266"/>
        </pc:sldMkLst>
      </pc:sldChg>
      <pc:sldChg chg="del">
        <pc:chgData name="Darbha, Sirisha" userId="49206864-d32d-4567-a62f-c9078b0f425b" providerId="ADAL" clId="{EB2D2924-6546-4920-849C-E8C38460972C}" dt="2022-08-22T08:31:52.536" v="2" actId="47"/>
        <pc:sldMkLst>
          <pc:docMk/>
          <pc:sldMk cId="1611713025" sldId="267"/>
        </pc:sldMkLst>
      </pc:sldChg>
      <pc:sldChg chg="del">
        <pc:chgData name="Darbha, Sirisha" userId="49206864-d32d-4567-a62f-c9078b0f425b" providerId="ADAL" clId="{EB2D2924-6546-4920-849C-E8C38460972C}" dt="2022-08-22T08:31:52.536" v="2" actId="47"/>
        <pc:sldMkLst>
          <pc:docMk/>
          <pc:sldMk cId="2258951071" sldId="268"/>
        </pc:sldMkLst>
      </pc:sldChg>
      <pc:sldChg chg="del">
        <pc:chgData name="Darbha, Sirisha" userId="49206864-d32d-4567-a62f-c9078b0f425b" providerId="ADAL" clId="{EB2D2924-6546-4920-849C-E8C38460972C}" dt="2022-08-22T08:31:52.536" v="2" actId="47"/>
        <pc:sldMkLst>
          <pc:docMk/>
          <pc:sldMk cId="1357445647" sldId="269"/>
        </pc:sldMkLst>
      </pc:sldChg>
      <pc:sldChg chg="del">
        <pc:chgData name="Darbha, Sirisha" userId="49206864-d32d-4567-a62f-c9078b0f425b" providerId="ADAL" clId="{EB2D2924-6546-4920-849C-E8C38460972C}" dt="2022-08-22T08:31:52.536" v="2" actId="47"/>
        <pc:sldMkLst>
          <pc:docMk/>
          <pc:sldMk cId="0" sldId="288"/>
        </pc:sldMkLst>
      </pc:sldChg>
      <pc:sldChg chg="del">
        <pc:chgData name="Darbha, Sirisha" userId="49206864-d32d-4567-a62f-c9078b0f425b" providerId="ADAL" clId="{EB2D2924-6546-4920-849C-E8C38460972C}" dt="2022-08-22T08:31:52.536" v="2" actId="47"/>
        <pc:sldMkLst>
          <pc:docMk/>
          <pc:sldMk cId="459696126" sldId="299"/>
        </pc:sldMkLst>
      </pc:sldChg>
      <pc:sldChg chg="del">
        <pc:chgData name="Darbha, Sirisha" userId="49206864-d32d-4567-a62f-c9078b0f425b" providerId="ADAL" clId="{EB2D2924-6546-4920-849C-E8C38460972C}" dt="2022-08-22T08:31:35.005" v="0" actId="47"/>
        <pc:sldMkLst>
          <pc:docMk/>
          <pc:sldMk cId="0" sldId="306"/>
        </pc:sldMkLst>
      </pc:sldChg>
      <pc:sldChg chg="del">
        <pc:chgData name="Darbha, Sirisha" userId="49206864-d32d-4567-a62f-c9078b0f425b" providerId="ADAL" clId="{EB2D2924-6546-4920-849C-E8C38460972C}" dt="2022-08-22T08:31:35.005" v="0" actId="47"/>
        <pc:sldMkLst>
          <pc:docMk/>
          <pc:sldMk cId="0" sldId="307"/>
        </pc:sldMkLst>
      </pc:sldChg>
      <pc:sldChg chg="del">
        <pc:chgData name="Darbha, Sirisha" userId="49206864-d32d-4567-a62f-c9078b0f425b" providerId="ADAL" clId="{EB2D2924-6546-4920-849C-E8C38460972C}" dt="2022-08-22T08:31:52.536" v="2" actId="47"/>
        <pc:sldMkLst>
          <pc:docMk/>
          <pc:sldMk cId="500865485" sldId="309"/>
        </pc:sldMkLst>
      </pc:sldChg>
      <pc:sldChg chg="del">
        <pc:chgData name="Darbha, Sirisha" userId="49206864-d32d-4567-a62f-c9078b0f425b" providerId="ADAL" clId="{EB2D2924-6546-4920-849C-E8C38460972C}" dt="2022-08-22T08:31:52.536" v="2" actId="47"/>
        <pc:sldMkLst>
          <pc:docMk/>
          <pc:sldMk cId="3814406776" sldId="311"/>
        </pc:sldMkLst>
      </pc:sldChg>
      <pc:sldChg chg="del">
        <pc:chgData name="Darbha, Sirisha" userId="49206864-d32d-4567-a62f-c9078b0f425b" providerId="ADAL" clId="{EB2D2924-6546-4920-849C-E8C38460972C}" dt="2022-08-22T08:31:35.005" v="0" actId="47"/>
        <pc:sldMkLst>
          <pc:docMk/>
          <pc:sldMk cId="0" sldId="312"/>
        </pc:sldMkLst>
      </pc:sldChg>
      <pc:sldChg chg="del">
        <pc:chgData name="Darbha, Sirisha" userId="49206864-d32d-4567-a62f-c9078b0f425b" providerId="ADAL" clId="{EB2D2924-6546-4920-849C-E8C38460972C}" dt="2022-08-22T08:31:35.005" v="0" actId="47"/>
        <pc:sldMkLst>
          <pc:docMk/>
          <pc:sldMk cId="0" sldId="313"/>
        </pc:sldMkLst>
      </pc:sldChg>
      <pc:sldChg chg="del">
        <pc:chgData name="Darbha, Sirisha" userId="49206864-d32d-4567-a62f-c9078b0f425b" providerId="ADAL" clId="{EB2D2924-6546-4920-849C-E8C38460972C}" dt="2022-08-22T08:31:52.536" v="2" actId="47"/>
        <pc:sldMkLst>
          <pc:docMk/>
          <pc:sldMk cId="1345380725" sldId="316"/>
        </pc:sldMkLst>
      </pc:sldChg>
      <pc:sldChg chg="del">
        <pc:chgData name="Darbha, Sirisha" userId="49206864-d32d-4567-a62f-c9078b0f425b" providerId="ADAL" clId="{EB2D2924-6546-4920-849C-E8C38460972C}" dt="2022-08-22T08:31:52.536" v="2" actId="47"/>
        <pc:sldMkLst>
          <pc:docMk/>
          <pc:sldMk cId="2969058819" sldId="317"/>
        </pc:sldMkLst>
      </pc:sldChg>
      <pc:sldChg chg="del">
        <pc:chgData name="Darbha, Sirisha" userId="49206864-d32d-4567-a62f-c9078b0f425b" providerId="ADAL" clId="{EB2D2924-6546-4920-849C-E8C38460972C}" dt="2022-08-22T08:31:52.536" v="2" actId="47"/>
        <pc:sldMkLst>
          <pc:docMk/>
          <pc:sldMk cId="1668608927" sldId="318"/>
        </pc:sldMkLst>
      </pc:sldChg>
      <pc:sldChg chg="del">
        <pc:chgData name="Darbha, Sirisha" userId="49206864-d32d-4567-a62f-c9078b0f425b" providerId="ADAL" clId="{EB2D2924-6546-4920-849C-E8C38460972C}" dt="2022-08-22T08:31:35.005" v="0" actId="47"/>
        <pc:sldMkLst>
          <pc:docMk/>
          <pc:sldMk cId="0" sldId="319"/>
        </pc:sldMkLst>
      </pc:sldChg>
      <pc:sldChg chg="del">
        <pc:chgData name="Darbha, Sirisha" userId="49206864-d32d-4567-a62f-c9078b0f425b" providerId="ADAL" clId="{EB2D2924-6546-4920-849C-E8C38460972C}" dt="2022-08-22T08:31:35.005" v="0" actId="47"/>
        <pc:sldMkLst>
          <pc:docMk/>
          <pc:sldMk cId="0" sldId="320"/>
        </pc:sldMkLst>
      </pc:sldChg>
      <pc:sldChg chg="del">
        <pc:chgData name="Darbha, Sirisha" userId="49206864-d32d-4567-a62f-c9078b0f425b" providerId="ADAL" clId="{EB2D2924-6546-4920-849C-E8C38460972C}" dt="2022-08-22T08:31:52.536" v="2" actId="47"/>
        <pc:sldMkLst>
          <pc:docMk/>
          <pc:sldMk cId="3933637379" sldId="321"/>
        </pc:sldMkLst>
      </pc:sldChg>
      <pc:sldChg chg="del">
        <pc:chgData name="Darbha, Sirisha" userId="49206864-d32d-4567-a62f-c9078b0f425b" providerId="ADAL" clId="{EB2D2924-6546-4920-849C-E8C38460972C}" dt="2022-08-22T08:31:52.536" v="2" actId="47"/>
        <pc:sldMkLst>
          <pc:docMk/>
          <pc:sldMk cId="0" sldId="322"/>
        </pc:sldMkLst>
      </pc:sldChg>
      <pc:sldChg chg="del">
        <pc:chgData name="Darbha, Sirisha" userId="49206864-d32d-4567-a62f-c9078b0f425b" providerId="ADAL" clId="{EB2D2924-6546-4920-849C-E8C38460972C}" dt="2022-08-22T08:31:52.536" v="2" actId="47"/>
        <pc:sldMkLst>
          <pc:docMk/>
          <pc:sldMk cId="1248594219" sldId="323"/>
        </pc:sldMkLst>
      </pc:sldChg>
      <pc:sldChg chg="del">
        <pc:chgData name="Darbha, Sirisha" userId="49206864-d32d-4567-a62f-c9078b0f425b" providerId="ADAL" clId="{EB2D2924-6546-4920-849C-E8C38460972C}" dt="2022-08-22T08:31:35.005" v="0" actId="47"/>
        <pc:sldMkLst>
          <pc:docMk/>
          <pc:sldMk cId="0" sldId="324"/>
        </pc:sldMkLst>
      </pc:sldChg>
      <pc:sldChg chg="del">
        <pc:chgData name="Darbha, Sirisha" userId="49206864-d32d-4567-a62f-c9078b0f425b" providerId="ADAL" clId="{EB2D2924-6546-4920-849C-E8C38460972C}" dt="2022-08-22T08:31:35.005" v="0" actId="47"/>
        <pc:sldMkLst>
          <pc:docMk/>
          <pc:sldMk cId="0" sldId="326"/>
        </pc:sldMkLst>
      </pc:sldChg>
      <pc:sldChg chg="del">
        <pc:chgData name="Darbha, Sirisha" userId="49206864-d32d-4567-a62f-c9078b0f425b" providerId="ADAL" clId="{EB2D2924-6546-4920-849C-E8C38460972C}" dt="2022-08-22T08:31:35.005" v="0" actId="47"/>
        <pc:sldMkLst>
          <pc:docMk/>
          <pc:sldMk cId="0" sldId="327"/>
        </pc:sldMkLst>
      </pc:sldChg>
      <pc:sldChg chg="del">
        <pc:chgData name="Darbha, Sirisha" userId="49206864-d32d-4567-a62f-c9078b0f425b" providerId="ADAL" clId="{EB2D2924-6546-4920-849C-E8C38460972C}" dt="2022-08-22T08:31:35.005" v="0" actId="47"/>
        <pc:sldMkLst>
          <pc:docMk/>
          <pc:sldMk cId="0" sldId="328"/>
        </pc:sldMkLst>
      </pc:sldChg>
      <pc:sldChg chg="del">
        <pc:chgData name="Darbha, Sirisha" userId="49206864-d32d-4567-a62f-c9078b0f425b" providerId="ADAL" clId="{EB2D2924-6546-4920-849C-E8C38460972C}" dt="2022-08-22T08:31:35.005" v="0" actId="47"/>
        <pc:sldMkLst>
          <pc:docMk/>
          <pc:sldMk cId="0" sldId="330"/>
        </pc:sldMkLst>
      </pc:sldChg>
      <pc:sldChg chg="del">
        <pc:chgData name="Darbha, Sirisha" userId="49206864-d32d-4567-a62f-c9078b0f425b" providerId="ADAL" clId="{EB2D2924-6546-4920-849C-E8C38460972C}" dt="2022-08-22T08:31:35.005" v="0" actId="47"/>
        <pc:sldMkLst>
          <pc:docMk/>
          <pc:sldMk cId="0" sldId="354"/>
        </pc:sldMkLst>
      </pc:sldChg>
      <pc:sldChg chg="del">
        <pc:chgData name="Darbha, Sirisha" userId="49206864-d32d-4567-a62f-c9078b0f425b" providerId="ADAL" clId="{EB2D2924-6546-4920-849C-E8C38460972C}" dt="2022-08-22T08:31:35.005" v="0" actId="47"/>
        <pc:sldMkLst>
          <pc:docMk/>
          <pc:sldMk cId="0" sldId="356"/>
        </pc:sldMkLst>
      </pc:sldChg>
      <pc:sldChg chg="del">
        <pc:chgData name="Darbha, Sirisha" userId="49206864-d32d-4567-a62f-c9078b0f425b" providerId="ADAL" clId="{EB2D2924-6546-4920-849C-E8C38460972C}" dt="2022-08-22T08:31:35.005" v="0" actId="47"/>
        <pc:sldMkLst>
          <pc:docMk/>
          <pc:sldMk cId="0" sldId="357"/>
        </pc:sldMkLst>
      </pc:sldChg>
      <pc:sldChg chg="del">
        <pc:chgData name="Darbha, Sirisha" userId="49206864-d32d-4567-a62f-c9078b0f425b" providerId="ADAL" clId="{EB2D2924-6546-4920-849C-E8C38460972C}" dt="2022-08-22T08:31:35.005" v="0" actId="47"/>
        <pc:sldMkLst>
          <pc:docMk/>
          <pc:sldMk cId="0" sldId="358"/>
        </pc:sldMkLst>
      </pc:sldChg>
      <pc:sldChg chg="del">
        <pc:chgData name="Darbha, Sirisha" userId="49206864-d32d-4567-a62f-c9078b0f425b" providerId="ADAL" clId="{EB2D2924-6546-4920-849C-E8C38460972C}" dt="2022-08-22T08:31:35.005" v="0" actId="47"/>
        <pc:sldMkLst>
          <pc:docMk/>
          <pc:sldMk cId="0" sldId="359"/>
        </pc:sldMkLst>
      </pc:sldChg>
      <pc:sldChg chg="del">
        <pc:chgData name="Darbha, Sirisha" userId="49206864-d32d-4567-a62f-c9078b0f425b" providerId="ADAL" clId="{EB2D2924-6546-4920-849C-E8C38460972C}" dt="2022-08-22T08:31:52.536" v="2" actId="47"/>
        <pc:sldMkLst>
          <pc:docMk/>
          <pc:sldMk cId="1028234816" sldId="442"/>
        </pc:sldMkLst>
      </pc:sldChg>
      <pc:sldChg chg="del">
        <pc:chgData name="Darbha, Sirisha" userId="49206864-d32d-4567-a62f-c9078b0f425b" providerId="ADAL" clId="{EB2D2924-6546-4920-849C-E8C38460972C}" dt="2022-08-22T08:31:52.536" v="2" actId="47"/>
        <pc:sldMkLst>
          <pc:docMk/>
          <pc:sldMk cId="1988514400" sldId="458"/>
        </pc:sldMkLst>
      </pc:sldChg>
      <pc:sldChg chg="del">
        <pc:chgData name="Darbha, Sirisha" userId="49206864-d32d-4567-a62f-c9078b0f425b" providerId="ADAL" clId="{EB2D2924-6546-4920-849C-E8C38460972C}" dt="2022-08-22T08:31:52.536" v="2" actId="47"/>
        <pc:sldMkLst>
          <pc:docMk/>
          <pc:sldMk cId="444479690" sldId="462"/>
        </pc:sldMkLst>
      </pc:sldChg>
      <pc:sldChg chg="del">
        <pc:chgData name="Darbha, Sirisha" userId="49206864-d32d-4567-a62f-c9078b0f425b" providerId="ADAL" clId="{EB2D2924-6546-4920-849C-E8C38460972C}" dt="2022-08-22T08:31:52.536" v="2" actId="47"/>
        <pc:sldMkLst>
          <pc:docMk/>
          <pc:sldMk cId="2103754534" sldId="464"/>
        </pc:sldMkLst>
      </pc:sldChg>
      <pc:sldChg chg="del">
        <pc:chgData name="Darbha, Sirisha" userId="49206864-d32d-4567-a62f-c9078b0f425b" providerId="ADAL" clId="{EB2D2924-6546-4920-849C-E8C38460972C}" dt="2022-08-22T08:31:52.536" v="2" actId="47"/>
        <pc:sldMkLst>
          <pc:docMk/>
          <pc:sldMk cId="1414190399" sldId="466"/>
        </pc:sldMkLst>
      </pc:sldChg>
      <pc:sldChg chg="del">
        <pc:chgData name="Darbha, Sirisha" userId="49206864-d32d-4567-a62f-c9078b0f425b" providerId="ADAL" clId="{EB2D2924-6546-4920-849C-E8C38460972C}" dt="2022-08-22T08:31:52.536" v="2" actId="47"/>
        <pc:sldMkLst>
          <pc:docMk/>
          <pc:sldMk cId="1833520703" sldId="467"/>
        </pc:sldMkLst>
      </pc:sldChg>
      <pc:sldChg chg="del">
        <pc:chgData name="Darbha, Sirisha" userId="49206864-d32d-4567-a62f-c9078b0f425b" providerId="ADAL" clId="{EB2D2924-6546-4920-849C-E8C38460972C}" dt="2022-08-22T08:31:52.536" v="2" actId="47"/>
        <pc:sldMkLst>
          <pc:docMk/>
          <pc:sldMk cId="2636925667" sldId="469"/>
        </pc:sldMkLst>
      </pc:sldChg>
      <pc:sldChg chg="del">
        <pc:chgData name="Darbha, Sirisha" userId="49206864-d32d-4567-a62f-c9078b0f425b" providerId="ADAL" clId="{EB2D2924-6546-4920-849C-E8C38460972C}" dt="2022-08-22T08:31:52.536" v="2" actId="47"/>
        <pc:sldMkLst>
          <pc:docMk/>
          <pc:sldMk cId="4088477245" sldId="473"/>
        </pc:sldMkLst>
      </pc:sldChg>
      <pc:sldChg chg="del">
        <pc:chgData name="Darbha, Sirisha" userId="49206864-d32d-4567-a62f-c9078b0f425b" providerId="ADAL" clId="{EB2D2924-6546-4920-849C-E8C38460972C}" dt="2022-08-22T08:31:52.536" v="2" actId="47"/>
        <pc:sldMkLst>
          <pc:docMk/>
          <pc:sldMk cId="255505551" sldId="474"/>
        </pc:sldMkLst>
      </pc:sldChg>
      <pc:sldChg chg="del">
        <pc:chgData name="Darbha, Sirisha" userId="49206864-d32d-4567-a62f-c9078b0f425b" providerId="ADAL" clId="{EB2D2924-6546-4920-849C-E8C38460972C}" dt="2022-08-22T08:31:52.536" v="2" actId="47"/>
        <pc:sldMkLst>
          <pc:docMk/>
          <pc:sldMk cId="3737599280" sldId="475"/>
        </pc:sldMkLst>
      </pc:sldChg>
      <pc:sldChg chg="del">
        <pc:chgData name="Darbha, Sirisha" userId="49206864-d32d-4567-a62f-c9078b0f425b" providerId="ADAL" clId="{EB2D2924-6546-4920-849C-E8C38460972C}" dt="2022-08-22T08:31:52.536" v="2" actId="47"/>
        <pc:sldMkLst>
          <pc:docMk/>
          <pc:sldMk cId="740069519" sldId="476"/>
        </pc:sldMkLst>
      </pc:sldChg>
      <pc:sldChg chg="del">
        <pc:chgData name="Darbha, Sirisha" userId="49206864-d32d-4567-a62f-c9078b0f425b" providerId="ADAL" clId="{EB2D2924-6546-4920-849C-E8C38460972C}" dt="2022-08-22T08:31:52.536" v="2" actId="47"/>
        <pc:sldMkLst>
          <pc:docMk/>
          <pc:sldMk cId="594713484" sldId="477"/>
        </pc:sldMkLst>
      </pc:sldChg>
      <pc:sldChg chg="del">
        <pc:chgData name="Darbha, Sirisha" userId="49206864-d32d-4567-a62f-c9078b0f425b" providerId="ADAL" clId="{EB2D2924-6546-4920-849C-E8C38460972C}" dt="2022-08-22T08:31:52.536" v="2" actId="47"/>
        <pc:sldMkLst>
          <pc:docMk/>
          <pc:sldMk cId="2552617501" sldId="478"/>
        </pc:sldMkLst>
      </pc:sldChg>
      <pc:sldChg chg="del">
        <pc:chgData name="Darbha, Sirisha" userId="49206864-d32d-4567-a62f-c9078b0f425b" providerId="ADAL" clId="{EB2D2924-6546-4920-849C-E8C38460972C}" dt="2022-08-22T08:31:52.536" v="2" actId="47"/>
        <pc:sldMkLst>
          <pc:docMk/>
          <pc:sldMk cId="1579189157" sldId="1673"/>
        </pc:sldMkLst>
      </pc:sldChg>
      <pc:sldChg chg="del">
        <pc:chgData name="Darbha, Sirisha" userId="49206864-d32d-4567-a62f-c9078b0f425b" providerId="ADAL" clId="{EB2D2924-6546-4920-849C-E8C38460972C}" dt="2022-08-22T08:31:52.536" v="2" actId="47"/>
        <pc:sldMkLst>
          <pc:docMk/>
          <pc:sldMk cId="3016477440" sldId="1674"/>
        </pc:sldMkLst>
      </pc:sldChg>
      <pc:sldChg chg="del">
        <pc:chgData name="Darbha, Sirisha" userId="49206864-d32d-4567-a62f-c9078b0f425b" providerId="ADAL" clId="{EB2D2924-6546-4920-849C-E8C38460972C}" dt="2022-08-22T08:31:52.536" v="2" actId="47"/>
        <pc:sldMkLst>
          <pc:docMk/>
          <pc:sldMk cId="1881051553" sldId="1696"/>
        </pc:sldMkLst>
      </pc:sldChg>
      <pc:sldChg chg="del">
        <pc:chgData name="Darbha, Sirisha" userId="49206864-d32d-4567-a62f-c9078b0f425b" providerId="ADAL" clId="{EB2D2924-6546-4920-849C-E8C38460972C}" dt="2022-08-22T08:31:52.536" v="2" actId="47"/>
        <pc:sldMkLst>
          <pc:docMk/>
          <pc:sldMk cId="1661643656" sldId="1697"/>
        </pc:sldMkLst>
      </pc:sldChg>
      <pc:sldChg chg="del">
        <pc:chgData name="Darbha, Sirisha" userId="49206864-d32d-4567-a62f-c9078b0f425b" providerId="ADAL" clId="{EB2D2924-6546-4920-849C-E8C38460972C}" dt="2022-08-22T08:31:52.536" v="2" actId="47"/>
        <pc:sldMkLst>
          <pc:docMk/>
          <pc:sldMk cId="2462254579" sldId="1698"/>
        </pc:sldMkLst>
      </pc:sldChg>
      <pc:sldChg chg="del">
        <pc:chgData name="Darbha, Sirisha" userId="49206864-d32d-4567-a62f-c9078b0f425b" providerId="ADAL" clId="{EB2D2924-6546-4920-849C-E8C38460972C}" dt="2022-08-22T08:31:52.536" v="2" actId="47"/>
        <pc:sldMkLst>
          <pc:docMk/>
          <pc:sldMk cId="1509354553" sldId="1699"/>
        </pc:sldMkLst>
      </pc:sldChg>
      <pc:sldChg chg="del">
        <pc:chgData name="Darbha, Sirisha" userId="49206864-d32d-4567-a62f-c9078b0f425b" providerId="ADAL" clId="{EB2D2924-6546-4920-849C-E8C38460972C}" dt="2022-08-22T08:31:52.536" v="2" actId="47"/>
        <pc:sldMkLst>
          <pc:docMk/>
          <pc:sldMk cId="2831895103" sldId="1700"/>
        </pc:sldMkLst>
      </pc:sldChg>
      <pc:sldChg chg="del">
        <pc:chgData name="Darbha, Sirisha" userId="49206864-d32d-4567-a62f-c9078b0f425b" providerId="ADAL" clId="{EB2D2924-6546-4920-849C-E8C38460972C}" dt="2022-08-22T08:31:52.536" v="2" actId="47"/>
        <pc:sldMkLst>
          <pc:docMk/>
          <pc:sldMk cId="1976438432" sldId="1701"/>
        </pc:sldMkLst>
      </pc:sldChg>
      <pc:sldChg chg="del">
        <pc:chgData name="Darbha, Sirisha" userId="49206864-d32d-4567-a62f-c9078b0f425b" providerId="ADAL" clId="{EB2D2924-6546-4920-849C-E8C38460972C}" dt="2022-08-22T08:31:52.536" v="2" actId="47"/>
        <pc:sldMkLst>
          <pc:docMk/>
          <pc:sldMk cId="2849707738" sldId="1702"/>
        </pc:sldMkLst>
      </pc:sldChg>
      <pc:sldChg chg="del">
        <pc:chgData name="Darbha, Sirisha" userId="49206864-d32d-4567-a62f-c9078b0f425b" providerId="ADAL" clId="{EB2D2924-6546-4920-849C-E8C38460972C}" dt="2022-08-22T08:31:52.536" v="2" actId="47"/>
        <pc:sldMkLst>
          <pc:docMk/>
          <pc:sldMk cId="417786726" sldId="1706"/>
        </pc:sldMkLst>
      </pc:sldChg>
      <pc:sldChg chg="del">
        <pc:chgData name="Darbha, Sirisha" userId="49206864-d32d-4567-a62f-c9078b0f425b" providerId="ADAL" clId="{EB2D2924-6546-4920-849C-E8C38460972C}" dt="2022-08-22T08:31:52.536" v="2" actId="47"/>
        <pc:sldMkLst>
          <pc:docMk/>
          <pc:sldMk cId="127242660" sldId="1708"/>
        </pc:sldMkLst>
      </pc:sldChg>
      <pc:sldChg chg="del">
        <pc:chgData name="Darbha, Sirisha" userId="49206864-d32d-4567-a62f-c9078b0f425b" providerId="ADAL" clId="{EB2D2924-6546-4920-849C-E8C38460972C}" dt="2022-08-22T08:31:52.536" v="2" actId="47"/>
        <pc:sldMkLst>
          <pc:docMk/>
          <pc:sldMk cId="3936180694" sldId="1710"/>
        </pc:sldMkLst>
      </pc:sldChg>
      <pc:sldChg chg="del">
        <pc:chgData name="Darbha, Sirisha" userId="49206864-d32d-4567-a62f-c9078b0f425b" providerId="ADAL" clId="{EB2D2924-6546-4920-849C-E8C38460972C}" dt="2022-08-22T08:31:52.536" v="2" actId="47"/>
        <pc:sldMkLst>
          <pc:docMk/>
          <pc:sldMk cId="1309835098" sldId="1712"/>
        </pc:sldMkLst>
      </pc:sldChg>
      <pc:sldChg chg="del">
        <pc:chgData name="Darbha, Sirisha" userId="49206864-d32d-4567-a62f-c9078b0f425b" providerId="ADAL" clId="{EB2D2924-6546-4920-849C-E8C38460972C}" dt="2022-08-22T08:31:52.536" v="2" actId="47"/>
        <pc:sldMkLst>
          <pc:docMk/>
          <pc:sldMk cId="3320634057" sldId="1714"/>
        </pc:sldMkLst>
      </pc:sldChg>
      <pc:sldChg chg="del">
        <pc:chgData name="Darbha, Sirisha" userId="49206864-d32d-4567-a62f-c9078b0f425b" providerId="ADAL" clId="{EB2D2924-6546-4920-849C-E8C38460972C}" dt="2022-08-22T08:31:52.536" v="2" actId="47"/>
        <pc:sldMkLst>
          <pc:docMk/>
          <pc:sldMk cId="3072625613" sldId="1715"/>
        </pc:sldMkLst>
      </pc:sldChg>
      <pc:sldChg chg="del">
        <pc:chgData name="Darbha, Sirisha" userId="49206864-d32d-4567-a62f-c9078b0f425b" providerId="ADAL" clId="{EB2D2924-6546-4920-849C-E8C38460972C}" dt="2022-08-22T08:31:52.536" v="2" actId="47"/>
        <pc:sldMkLst>
          <pc:docMk/>
          <pc:sldMk cId="2835391602" sldId="1716"/>
        </pc:sldMkLst>
      </pc:sldChg>
      <pc:sldChg chg="del">
        <pc:chgData name="Darbha, Sirisha" userId="49206864-d32d-4567-a62f-c9078b0f425b" providerId="ADAL" clId="{EB2D2924-6546-4920-849C-E8C38460972C}" dt="2022-08-22T08:31:52.536" v="2" actId="47"/>
        <pc:sldMkLst>
          <pc:docMk/>
          <pc:sldMk cId="0" sldId="1717"/>
        </pc:sldMkLst>
      </pc:sldChg>
      <pc:sldChg chg="del">
        <pc:chgData name="Darbha, Sirisha" userId="49206864-d32d-4567-a62f-c9078b0f425b" providerId="ADAL" clId="{EB2D2924-6546-4920-849C-E8C38460972C}" dt="2022-08-22T08:31:52.536" v="2" actId="47"/>
        <pc:sldMkLst>
          <pc:docMk/>
          <pc:sldMk cId="0" sldId="1718"/>
        </pc:sldMkLst>
      </pc:sldChg>
      <pc:sldChg chg="del">
        <pc:chgData name="Darbha, Sirisha" userId="49206864-d32d-4567-a62f-c9078b0f425b" providerId="ADAL" clId="{EB2D2924-6546-4920-849C-E8C38460972C}" dt="2022-08-22T08:31:52.536" v="2" actId="47"/>
        <pc:sldMkLst>
          <pc:docMk/>
          <pc:sldMk cId="0" sldId="1719"/>
        </pc:sldMkLst>
      </pc:sldChg>
      <pc:sldChg chg="del">
        <pc:chgData name="Darbha, Sirisha" userId="49206864-d32d-4567-a62f-c9078b0f425b" providerId="ADAL" clId="{EB2D2924-6546-4920-849C-E8C38460972C}" dt="2022-08-22T08:31:52.536" v="2" actId="47"/>
        <pc:sldMkLst>
          <pc:docMk/>
          <pc:sldMk cId="3689020922" sldId="1720"/>
        </pc:sldMkLst>
      </pc:sldChg>
      <pc:sldChg chg="del">
        <pc:chgData name="Darbha, Sirisha" userId="49206864-d32d-4567-a62f-c9078b0f425b" providerId="ADAL" clId="{EB2D2924-6546-4920-849C-E8C38460972C}" dt="2022-08-22T08:31:35.005" v="0" actId="47"/>
        <pc:sldMkLst>
          <pc:docMk/>
          <pc:sldMk cId="1435900924" sldId="1722"/>
        </pc:sldMkLst>
      </pc:sldChg>
      <pc:sldChg chg="del">
        <pc:chgData name="Darbha, Sirisha" userId="49206864-d32d-4567-a62f-c9078b0f425b" providerId="ADAL" clId="{EB2D2924-6546-4920-849C-E8C38460972C}" dt="2022-08-22T08:31:52.536" v="2" actId="47"/>
        <pc:sldMkLst>
          <pc:docMk/>
          <pc:sldMk cId="2691503297" sldId="1723"/>
        </pc:sldMkLst>
      </pc:sldChg>
      <pc:sldChg chg="del">
        <pc:chgData name="Darbha, Sirisha" userId="49206864-d32d-4567-a62f-c9078b0f425b" providerId="ADAL" clId="{EB2D2924-6546-4920-849C-E8C38460972C}" dt="2022-08-22T08:31:40.616" v="1" actId="47"/>
        <pc:sldMkLst>
          <pc:docMk/>
          <pc:sldMk cId="3515904470" sldId="1724"/>
        </pc:sldMkLst>
      </pc:sldChg>
      <pc:sldChg chg="del">
        <pc:chgData name="Darbha, Sirisha" userId="49206864-d32d-4567-a62f-c9078b0f425b" providerId="ADAL" clId="{EB2D2924-6546-4920-849C-E8C38460972C}" dt="2022-08-22T08:31:40.616" v="1" actId="47"/>
        <pc:sldMkLst>
          <pc:docMk/>
          <pc:sldMk cId="4089277247" sldId="1725"/>
        </pc:sldMkLst>
      </pc:sldChg>
      <pc:sldChg chg="del">
        <pc:chgData name="Darbha, Sirisha" userId="49206864-d32d-4567-a62f-c9078b0f425b" providerId="ADAL" clId="{EB2D2924-6546-4920-849C-E8C38460972C}" dt="2022-08-22T08:31:40.616" v="1" actId="47"/>
        <pc:sldMkLst>
          <pc:docMk/>
          <pc:sldMk cId="1298925686" sldId="1726"/>
        </pc:sldMkLst>
      </pc:sldChg>
      <pc:sldChg chg="del">
        <pc:chgData name="Darbha, Sirisha" userId="49206864-d32d-4567-a62f-c9078b0f425b" providerId="ADAL" clId="{EB2D2924-6546-4920-849C-E8C38460972C}" dt="2022-08-22T08:31:40.616" v="1" actId="47"/>
        <pc:sldMkLst>
          <pc:docMk/>
          <pc:sldMk cId="2406666041" sldId="1727"/>
        </pc:sldMkLst>
      </pc:sldChg>
      <pc:sldChg chg="del">
        <pc:chgData name="Darbha, Sirisha" userId="49206864-d32d-4567-a62f-c9078b0f425b" providerId="ADAL" clId="{EB2D2924-6546-4920-849C-E8C38460972C}" dt="2022-08-22T08:31:40.616" v="1" actId="47"/>
        <pc:sldMkLst>
          <pc:docMk/>
          <pc:sldMk cId="1262072562" sldId="1728"/>
        </pc:sldMkLst>
      </pc:sldChg>
      <pc:sldChg chg="del">
        <pc:chgData name="Darbha, Sirisha" userId="49206864-d32d-4567-a62f-c9078b0f425b" providerId="ADAL" clId="{EB2D2924-6546-4920-849C-E8C38460972C}" dt="2022-08-22T08:31:40.616" v="1" actId="47"/>
        <pc:sldMkLst>
          <pc:docMk/>
          <pc:sldMk cId="429904022" sldId="1729"/>
        </pc:sldMkLst>
      </pc:sldChg>
      <pc:sldChg chg="del">
        <pc:chgData name="Darbha, Sirisha" userId="49206864-d32d-4567-a62f-c9078b0f425b" providerId="ADAL" clId="{EB2D2924-6546-4920-849C-E8C38460972C}" dt="2022-08-22T08:31:40.616" v="1" actId="47"/>
        <pc:sldMkLst>
          <pc:docMk/>
          <pc:sldMk cId="3045713345" sldId="1730"/>
        </pc:sldMkLst>
      </pc:sldChg>
      <pc:sldChg chg="del">
        <pc:chgData name="Darbha, Sirisha" userId="49206864-d32d-4567-a62f-c9078b0f425b" providerId="ADAL" clId="{EB2D2924-6546-4920-849C-E8C38460972C}" dt="2022-08-22T08:31:40.616" v="1" actId="47"/>
        <pc:sldMkLst>
          <pc:docMk/>
          <pc:sldMk cId="0" sldId="1731"/>
        </pc:sldMkLst>
      </pc:sldChg>
      <pc:sldChg chg="del">
        <pc:chgData name="Darbha, Sirisha" userId="49206864-d32d-4567-a62f-c9078b0f425b" providerId="ADAL" clId="{EB2D2924-6546-4920-849C-E8C38460972C}" dt="2022-08-22T08:31:40.616" v="1" actId="47"/>
        <pc:sldMkLst>
          <pc:docMk/>
          <pc:sldMk cId="2311450347" sldId="1732"/>
        </pc:sldMkLst>
      </pc:sldChg>
      <pc:sldChg chg="del">
        <pc:chgData name="Darbha, Sirisha" userId="49206864-d32d-4567-a62f-c9078b0f425b" providerId="ADAL" clId="{EB2D2924-6546-4920-849C-E8C38460972C}" dt="2022-08-22T08:31:40.616" v="1" actId="47"/>
        <pc:sldMkLst>
          <pc:docMk/>
          <pc:sldMk cId="2618179838" sldId="1733"/>
        </pc:sldMkLst>
      </pc:sldChg>
      <pc:sldChg chg="del">
        <pc:chgData name="Darbha, Sirisha" userId="49206864-d32d-4567-a62f-c9078b0f425b" providerId="ADAL" clId="{EB2D2924-6546-4920-849C-E8C38460972C}" dt="2022-08-22T08:31:52.536" v="2" actId="47"/>
        <pc:sldMkLst>
          <pc:docMk/>
          <pc:sldMk cId="2180516862" sldId="3538"/>
        </pc:sldMkLst>
      </pc:sldChg>
      <pc:sldChg chg="del">
        <pc:chgData name="Darbha, Sirisha" userId="49206864-d32d-4567-a62f-c9078b0f425b" providerId="ADAL" clId="{EB2D2924-6546-4920-849C-E8C38460972C}" dt="2022-08-22T08:31:52.536" v="2" actId="47"/>
        <pc:sldMkLst>
          <pc:docMk/>
          <pc:sldMk cId="344361766" sldId="3549"/>
        </pc:sldMkLst>
      </pc:sldChg>
      <pc:sldChg chg="del">
        <pc:chgData name="Darbha, Sirisha" userId="49206864-d32d-4567-a62f-c9078b0f425b" providerId="ADAL" clId="{EB2D2924-6546-4920-849C-E8C38460972C}" dt="2022-08-22T08:31:52.536" v="2" actId="47"/>
        <pc:sldMkLst>
          <pc:docMk/>
          <pc:sldMk cId="3006378371" sldId="3550"/>
        </pc:sldMkLst>
      </pc:sldChg>
      <pc:sldChg chg="del">
        <pc:chgData name="Darbha, Sirisha" userId="49206864-d32d-4567-a62f-c9078b0f425b" providerId="ADAL" clId="{EB2D2924-6546-4920-849C-E8C38460972C}" dt="2022-08-22T08:31:52.536" v="2" actId="47"/>
        <pc:sldMkLst>
          <pc:docMk/>
          <pc:sldMk cId="3917179910" sldId="3555"/>
        </pc:sldMkLst>
      </pc:sldChg>
      <pc:sldChg chg="del">
        <pc:chgData name="Darbha, Sirisha" userId="49206864-d32d-4567-a62f-c9078b0f425b" providerId="ADAL" clId="{EB2D2924-6546-4920-849C-E8C38460972C}" dt="2022-08-22T08:31:52.536" v="2" actId="47"/>
        <pc:sldMkLst>
          <pc:docMk/>
          <pc:sldMk cId="3275499133" sldId="2141411862"/>
        </pc:sldMkLst>
      </pc:sldChg>
      <pc:sldChg chg="del">
        <pc:chgData name="Darbha, Sirisha" userId="49206864-d32d-4567-a62f-c9078b0f425b" providerId="ADAL" clId="{EB2D2924-6546-4920-849C-E8C38460972C}" dt="2022-08-22T08:31:52.536" v="2" actId="47"/>
        <pc:sldMkLst>
          <pc:docMk/>
          <pc:sldMk cId="1317978145" sldId="2141411863"/>
        </pc:sldMkLst>
      </pc:sldChg>
      <pc:sldChg chg="del">
        <pc:chgData name="Darbha, Sirisha" userId="49206864-d32d-4567-a62f-c9078b0f425b" providerId="ADAL" clId="{EB2D2924-6546-4920-849C-E8C38460972C}" dt="2022-08-22T08:31:52.536" v="2" actId="47"/>
        <pc:sldMkLst>
          <pc:docMk/>
          <pc:sldMk cId="2691481499" sldId="2141411864"/>
        </pc:sldMkLst>
      </pc:sldChg>
      <pc:sldChg chg="del">
        <pc:chgData name="Darbha, Sirisha" userId="49206864-d32d-4567-a62f-c9078b0f425b" providerId="ADAL" clId="{EB2D2924-6546-4920-849C-E8C38460972C}" dt="2022-08-22T08:31:52.536" v="2" actId="47"/>
        <pc:sldMkLst>
          <pc:docMk/>
          <pc:sldMk cId="469775811" sldId="2141411866"/>
        </pc:sldMkLst>
      </pc:sldChg>
      <pc:sldChg chg="del">
        <pc:chgData name="Darbha, Sirisha" userId="49206864-d32d-4567-a62f-c9078b0f425b" providerId="ADAL" clId="{EB2D2924-6546-4920-849C-E8C38460972C}" dt="2022-08-22T08:31:52.536" v="2" actId="47"/>
        <pc:sldMkLst>
          <pc:docMk/>
          <pc:sldMk cId="1760852664" sldId="2141411867"/>
        </pc:sldMkLst>
      </pc:sldChg>
      <pc:sldChg chg="del">
        <pc:chgData name="Darbha, Sirisha" userId="49206864-d32d-4567-a62f-c9078b0f425b" providerId="ADAL" clId="{EB2D2924-6546-4920-849C-E8C38460972C}" dt="2022-08-22T08:31:52.536" v="2" actId="47"/>
        <pc:sldMkLst>
          <pc:docMk/>
          <pc:sldMk cId="1777242350" sldId="2141411868"/>
        </pc:sldMkLst>
      </pc:sldChg>
      <pc:sldChg chg="del">
        <pc:chgData name="Darbha, Sirisha" userId="49206864-d32d-4567-a62f-c9078b0f425b" providerId="ADAL" clId="{EB2D2924-6546-4920-849C-E8C38460972C}" dt="2022-08-22T08:31:52.536" v="2" actId="47"/>
        <pc:sldMkLst>
          <pc:docMk/>
          <pc:sldMk cId="951719836" sldId="2141411869"/>
        </pc:sldMkLst>
      </pc:sldChg>
      <pc:sldChg chg="del">
        <pc:chgData name="Darbha, Sirisha" userId="49206864-d32d-4567-a62f-c9078b0f425b" providerId="ADAL" clId="{EB2D2924-6546-4920-849C-E8C38460972C}" dt="2022-08-22T08:31:52.536" v="2" actId="47"/>
        <pc:sldMkLst>
          <pc:docMk/>
          <pc:sldMk cId="3923335956" sldId="2141411870"/>
        </pc:sldMkLst>
      </pc:sldChg>
      <pc:sldChg chg="del">
        <pc:chgData name="Darbha, Sirisha" userId="49206864-d32d-4567-a62f-c9078b0f425b" providerId="ADAL" clId="{EB2D2924-6546-4920-849C-E8C38460972C}" dt="2022-08-22T08:31:52.536" v="2" actId="47"/>
        <pc:sldMkLst>
          <pc:docMk/>
          <pc:sldMk cId="688544757" sldId="2141411948"/>
        </pc:sldMkLst>
      </pc:sldChg>
      <pc:sldChg chg="del">
        <pc:chgData name="Darbha, Sirisha" userId="49206864-d32d-4567-a62f-c9078b0f425b" providerId="ADAL" clId="{EB2D2924-6546-4920-849C-E8C38460972C}" dt="2022-08-22T08:31:52.536" v="2" actId="47"/>
        <pc:sldMkLst>
          <pc:docMk/>
          <pc:sldMk cId="1105809123" sldId="2141411949"/>
        </pc:sldMkLst>
      </pc:sldChg>
      <pc:sldChg chg="del">
        <pc:chgData name="Darbha, Sirisha" userId="49206864-d32d-4567-a62f-c9078b0f425b" providerId="ADAL" clId="{EB2D2924-6546-4920-849C-E8C38460972C}" dt="2022-08-22T08:31:40.616" v="1" actId="47"/>
        <pc:sldMkLst>
          <pc:docMk/>
          <pc:sldMk cId="2504004678" sldId="2141411952"/>
        </pc:sldMkLst>
      </pc:sldChg>
      <pc:sldChg chg="del">
        <pc:chgData name="Darbha, Sirisha" userId="49206864-d32d-4567-a62f-c9078b0f425b" providerId="ADAL" clId="{EB2D2924-6546-4920-849C-E8C38460972C}" dt="2022-08-22T08:31:35.005" v="0" actId="47"/>
        <pc:sldMkLst>
          <pc:docMk/>
          <pc:sldMk cId="0" sldId="2141411954"/>
        </pc:sldMkLst>
      </pc:sldChg>
      <pc:sldChg chg="del">
        <pc:chgData name="Darbha, Sirisha" userId="49206864-d32d-4567-a62f-c9078b0f425b" providerId="ADAL" clId="{EB2D2924-6546-4920-849C-E8C38460972C}" dt="2022-08-22T08:31:35.005" v="0" actId="47"/>
        <pc:sldMkLst>
          <pc:docMk/>
          <pc:sldMk cId="0" sldId="2141411955"/>
        </pc:sldMkLst>
      </pc:sldChg>
      <pc:sldChg chg="del">
        <pc:chgData name="Darbha, Sirisha" userId="49206864-d32d-4567-a62f-c9078b0f425b" providerId="ADAL" clId="{EB2D2924-6546-4920-849C-E8C38460972C}" dt="2022-08-22T08:31:35.005" v="0" actId="47"/>
        <pc:sldMkLst>
          <pc:docMk/>
          <pc:sldMk cId="0" sldId="2141411958"/>
        </pc:sldMkLst>
      </pc:sldChg>
      <pc:sldChg chg="del">
        <pc:chgData name="Darbha, Sirisha" userId="49206864-d32d-4567-a62f-c9078b0f425b" providerId="ADAL" clId="{EB2D2924-6546-4920-849C-E8C38460972C}" dt="2022-08-22T08:31:35.005" v="0" actId="47"/>
        <pc:sldMkLst>
          <pc:docMk/>
          <pc:sldMk cId="0" sldId="2141411959"/>
        </pc:sldMkLst>
      </pc:sldChg>
      <pc:sldChg chg="del">
        <pc:chgData name="Darbha, Sirisha" userId="49206864-d32d-4567-a62f-c9078b0f425b" providerId="ADAL" clId="{EB2D2924-6546-4920-849C-E8C38460972C}" dt="2022-08-22T08:31:35.005" v="0" actId="47"/>
        <pc:sldMkLst>
          <pc:docMk/>
          <pc:sldMk cId="0" sldId="2141411960"/>
        </pc:sldMkLst>
      </pc:sldChg>
      <pc:sldChg chg="del">
        <pc:chgData name="Darbha, Sirisha" userId="49206864-d32d-4567-a62f-c9078b0f425b" providerId="ADAL" clId="{EB2D2924-6546-4920-849C-E8C38460972C}" dt="2022-08-22T08:31:35.005" v="0" actId="47"/>
        <pc:sldMkLst>
          <pc:docMk/>
          <pc:sldMk cId="0" sldId="2141411961"/>
        </pc:sldMkLst>
      </pc:sldChg>
      <pc:sldChg chg="del">
        <pc:chgData name="Darbha, Sirisha" userId="49206864-d32d-4567-a62f-c9078b0f425b" providerId="ADAL" clId="{EB2D2924-6546-4920-849C-E8C38460972C}" dt="2022-08-22T08:31:35.005" v="0" actId="47"/>
        <pc:sldMkLst>
          <pc:docMk/>
          <pc:sldMk cId="0" sldId="2141411962"/>
        </pc:sldMkLst>
      </pc:sldChg>
      <pc:sldChg chg="del">
        <pc:chgData name="Darbha, Sirisha" userId="49206864-d32d-4567-a62f-c9078b0f425b" providerId="ADAL" clId="{EB2D2924-6546-4920-849C-E8C38460972C}" dt="2022-08-22T08:31:35.005" v="0" actId="47"/>
        <pc:sldMkLst>
          <pc:docMk/>
          <pc:sldMk cId="0" sldId="2141411963"/>
        </pc:sldMkLst>
      </pc:sldChg>
      <pc:sldChg chg="del">
        <pc:chgData name="Darbha, Sirisha" userId="49206864-d32d-4567-a62f-c9078b0f425b" providerId="ADAL" clId="{EB2D2924-6546-4920-849C-E8C38460972C}" dt="2022-08-22T08:31:35.005" v="0" actId="47"/>
        <pc:sldMkLst>
          <pc:docMk/>
          <pc:sldMk cId="0" sldId="2141411964"/>
        </pc:sldMkLst>
      </pc:sldChg>
      <pc:sldChg chg="del">
        <pc:chgData name="Darbha, Sirisha" userId="49206864-d32d-4567-a62f-c9078b0f425b" providerId="ADAL" clId="{EB2D2924-6546-4920-849C-E8C38460972C}" dt="2022-08-22T08:31:35.005" v="0" actId="47"/>
        <pc:sldMkLst>
          <pc:docMk/>
          <pc:sldMk cId="0" sldId="2141411965"/>
        </pc:sldMkLst>
      </pc:sldChg>
      <pc:sldChg chg="del">
        <pc:chgData name="Darbha, Sirisha" userId="49206864-d32d-4567-a62f-c9078b0f425b" providerId="ADAL" clId="{EB2D2924-6546-4920-849C-E8C38460972C}" dt="2022-08-22T08:31:52.536" v="2" actId="47"/>
        <pc:sldMkLst>
          <pc:docMk/>
          <pc:sldMk cId="0" sldId="2141411967"/>
        </pc:sldMkLst>
      </pc:sldChg>
      <pc:sldChg chg="del">
        <pc:chgData name="Darbha, Sirisha" userId="49206864-d32d-4567-a62f-c9078b0f425b" providerId="ADAL" clId="{EB2D2924-6546-4920-849C-E8C38460972C}" dt="2022-08-22T08:31:52.536" v="2" actId="47"/>
        <pc:sldMkLst>
          <pc:docMk/>
          <pc:sldMk cId="0" sldId="2141411968"/>
        </pc:sldMkLst>
      </pc:sldChg>
      <pc:sldChg chg="del">
        <pc:chgData name="Darbha, Sirisha" userId="49206864-d32d-4567-a62f-c9078b0f425b" providerId="ADAL" clId="{EB2D2924-6546-4920-849C-E8C38460972C}" dt="2022-08-22T08:31:52.536" v="2" actId="47"/>
        <pc:sldMkLst>
          <pc:docMk/>
          <pc:sldMk cId="0" sldId="2141411969"/>
        </pc:sldMkLst>
      </pc:sldChg>
      <pc:sldChg chg="del">
        <pc:chgData name="Darbha, Sirisha" userId="49206864-d32d-4567-a62f-c9078b0f425b" providerId="ADAL" clId="{EB2D2924-6546-4920-849C-E8C38460972C}" dt="2022-08-22T08:31:52.536" v="2" actId="47"/>
        <pc:sldMkLst>
          <pc:docMk/>
          <pc:sldMk cId="0" sldId="2141411970"/>
        </pc:sldMkLst>
      </pc:sldChg>
      <pc:sldChg chg="del">
        <pc:chgData name="Darbha, Sirisha" userId="49206864-d32d-4567-a62f-c9078b0f425b" providerId="ADAL" clId="{EB2D2924-6546-4920-849C-E8C38460972C}" dt="2022-08-22T08:31:52.536" v="2" actId="47"/>
        <pc:sldMkLst>
          <pc:docMk/>
          <pc:sldMk cId="0" sldId="2141411971"/>
        </pc:sldMkLst>
      </pc:sldChg>
      <pc:sldChg chg="del">
        <pc:chgData name="Darbha, Sirisha" userId="49206864-d32d-4567-a62f-c9078b0f425b" providerId="ADAL" clId="{EB2D2924-6546-4920-849C-E8C38460972C}" dt="2022-08-22T08:31:52.536" v="2" actId="47"/>
        <pc:sldMkLst>
          <pc:docMk/>
          <pc:sldMk cId="2825284917" sldId="2141411972"/>
        </pc:sldMkLst>
      </pc:sldChg>
      <pc:sldChg chg="del">
        <pc:chgData name="Darbha, Sirisha" userId="49206864-d32d-4567-a62f-c9078b0f425b" providerId="ADAL" clId="{EB2D2924-6546-4920-849C-E8C38460972C}" dt="2022-08-22T08:31:52.536" v="2" actId="47"/>
        <pc:sldMkLst>
          <pc:docMk/>
          <pc:sldMk cId="825920468" sldId="2141411973"/>
        </pc:sldMkLst>
      </pc:sldChg>
      <pc:sldChg chg="del">
        <pc:chgData name="Darbha, Sirisha" userId="49206864-d32d-4567-a62f-c9078b0f425b" providerId="ADAL" clId="{EB2D2924-6546-4920-849C-E8C38460972C}" dt="2022-08-22T08:31:52.536" v="2" actId="47"/>
        <pc:sldMkLst>
          <pc:docMk/>
          <pc:sldMk cId="1570544910" sldId="2141411974"/>
        </pc:sldMkLst>
      </pc:sldChg>
      <pc:sldChg chg="del">
        <pc:chgData name="Darbha, Sirisha" userId="49206864-d32d-4567-a62f-c9078b0f425b" providerId="ADAL" clId="{EB2D2924-6546-4920-849C-E8C38460972C}" dt="2022-08-22T08:31:52.536" v="2" actId="47"/>
        <pc:sldMkLst>
          <pc:docMk/>
          <pc:sldMk cId="1981033797" sldId="2141411975"/>
        </pc:sldMkLst>
      </pc:sldChg>
      <pc:sldChg chg="del">
        <pc:chgData name="Darbha, Sirisha" userId="49206864-d32d-4567-a62f-c9078b0f425b" providerId="ADAL" clId="{EB2D2924-6546-4920-849C-E8C38460972C}" dt="2022-08-22T08:31:52.536" v="2" actId="47"/>
        <pc:sldMkLst>
          <pc:docMk/>
          <pc:sldMk cId="0" sldId="2141411976"/>
        </pc:sldMkLst>
      </pc:sldChg>
      <pc:sldChg chg="del">
        <pc:chgData name="Darbha, Sirisha" userId="49206864-d32d-4567-a62f-c9078b0f425b" providerId="ADAL" clId="{EB2D2924-6546-4920-849C-E8C38460972C}" dt="2022-08-22T08:31:52.536" v="2" actId="47"/>
        <pc:sldMkLst>
          <pc:docMk/>
          <pc:sldMk cId="1647737198" sldId="2141411977"/>
        </pc:sldMkLst>
      </pc:sldChg>
      <pc:sldChg chg="del">
        <pc:chgData name="Darbha, Sirisha" userId="49206864-d32d-4567-a62f-c9078b0f425b" providerId="ADAL" clId="{EB2D2924-6546-4920-849C-E8C38460972C}" dt="2022-08-22T08:31:52.536" v="2" actId="47"/>
        <pc:sldMkLst>
          <pc:docMk/>
          <pc:sldMk cId="679118930" sldId="2141411978"/>
        </pc:sldMkLst>
      </pc:sldChg>
      <pc:sldChg chg="del">
        <pc:chgData name="Darbha, Sirisha" userId="49206864-d32d-4567-a62f-c9078b0f425b" providerId="ADAL" clId="{EB2D2924-6546-4920-849C-E8C38460972C}" dt="2022-08-22T08:31:52.536" v="2" actId="47"/>
        <pc:sldMkLst>
          <pc:docMk/>
          <pc:sldMk cId="2811089405" sldId="2141411979"/>
        </pc:sldMkLst>
      </pc:sldChg>
      <pc:sldChg chg="del">
        <pc:chgData name="Darbha, Sirisha" userId="49206864-d32d-4567-a62f-c9078b0f425b" providerId="ADAL" clId="{EB2D2924-6546-4920-849C-E8C38460972C}" dt="2022-08-22T08:31:52.536" v="2" actId="47"/>
        <pc:sldMkLst>
          <pc:docMk/>
          <pc:sldMk cId="4160911782" sldId="2141411980"/>
        </pc:sldMkLst>
      </pc:sldChg>
      <pc:sldChg chg="del">
        <pc:chgData name="Darbha, Sirisha" userId="49206864-d32d-4567-a62f-c9078b0f425b" providerId="ADAL" clId="{EB2D2924-6546-4920-849C-E8C38460972C}" dt="2022-08-22T08:31:52.536" v="2" actId="47"/>
        <pc:sldMkLst>
          <pc:docMk/>
          <pc:sldMk cId="2145462947" sldId="2141411981"/>
        </pc:sldMkLst>
      </pc:sldChg>
      <pc:sldChg chg="del">
        <pc:chgData name="Darbha, Sirisha" userId="49206864-d32d-4567-a62f-c9078b0f425b" providerId="ADAL" clId="{EB2D2924-6546-4920-849C-E8C38460972C}" dt="2022-08-22T08:31:52.536" v="2" actId="47"/>
        <pc:sldMkLst>
          <pc:docMk/>
          <pc:sldMk cId="2547032956" sldId="2141411982"/>
        </pc:sldMkLst>
      </pc:sldChg>
      <pc:sldChg chg="del">
        <pc:chgData name="Darbha, Sirisha" userId="49206864-d32d-4567-a62f-c9078b0f425b" providerId="ADAL" clId="{EB2D2924-6546-4920-849C-E8C38460972C}" dt="2022-08-22T08:31:52.536" v="2" actId="47"/>
        <pc:sldMkLst>
          <pc:docMk/>
          <pc:sldMk cId="1365487529" sldId="2141411983"/>
        </pc:sldMkLst>
      </pc:sldChg>
      <pc:sldChg chg="del">
        <pc:chgData name="Darbha, Sirisha" userId="49206864-d32d-4567-a62f-c9078b0f425b" providerId="ADAL" clId="{EB2D2924-6546-4920-849C-E8C38460972C}" dt="2022-08-22T08:31:52.536" v="2" actId="47"/>
        <pc:sldMkLst>
          <pc:docMk/>
          <pc:sldMk cId="4015785371" sldId="2141411984"/>
        </pc:sldMkLst>
      </pc:sldChg>
      <pc:sldChg chg="del">
        <pc:chgData name="Darbha, Sirisha" userId="49206864-d32d-4567-a62f-c9078b0f425b" providerId="ADAL" clId="{EB2D2924-6546-4920-849C-E8C38460972C}" dt="2022-08-22T08:31:52.536" v="2" actId="47"/>
        <pc:sldMkLst>
          <pc:docMk/>
          <pc:sldMk cId="1740502181" sldId="2141411987"/>
        </pc:sldMkLst>
      </pc:sldChg>
      <pc:sldChg chg="del">
        <pc:chgData name="Darbha, Sirisha" userId="49206864-d32d-4567-a62f-c9078b0f425b" providerId="ADAL" clId="{EB2D2924-6546-4920-849C-E8C38460972C}" dt="2022-08-22T08:31:52.536" v="2" actId="47"/>
        <pc:sldMkLst>
          <pc:docMk/>
          <pc:sldMk cId="3445878642" sldId="2141411988"/>
        </pc:sldMkLst>
      </pc:sldChg>
      <pc:sldChg chg="del">
        <pc:chgData name="Darbha, Sirisha" userId="49206864-d32d-4567-a62f-c9078b0f425b" providerId="ADAL" clId="{EB2D2924-6546-4920-849C-E8C38460972C}" dt="2022-08-22T08:31:52.536" v="2" actId="47"/>
        <pc:sldMkLst>
          <pc:docMk/>
          <pc:sldMk cId="0" sldId="2141411989"/>
        </pc:sldMkLst>
      </pc:sldChg>
      <pc:sldChg chg="del">
        <pc:chgData name="Darbha, Sirisha" userId="49206864-d32d-4567-a62f-c9078b0f425b" providerId="ADAL" clId="{EB2D2924-6546-4920-849C-E8C38460972C}" dt="2022-08-22T08:31:52.536" v="2" actId="47"/>
        <pc:sldMkLst>
          <pc:docMk/>
          <pc:sldMk cId="0" sldId="2141411990"/>
        </pc:sldMkLst>
      </pc:sldChg>
      <pc:sldChg chg="del">
        <pc:chgData name="Darbha, Sirisha" userId="49206864-d32d-4567-a62f-c9078b0f425b" providerId="ADAL" clId="{EB2D2924-6546-4920-849C-E8C38460972C}" dt="2022-08-22T08:31:52.536" v="2" actId="47"/>
        <pc:sldMkLst>
          <pc:docMk/>
          <pc:sldMk cId="2529232627" sldId="2141411991"/>
        </pc:sldMkLst>
      </pc:sldChg>
      <pc:sldChg chg="del">
        <pc:chgData name="Darbha, Sirisha" userId="49206864-d32d-4567-a62f-c9078b0f425b" providerId="ADAL" clId="{EB2D2924-6546-4920-849C-E8C38460972C}" dt="2022-08-22T08:31:52.536" v="2" actId="47"/>
        <pc:sldMkLst>
          <pc:docMk/>
          <pc:sldMk cId="0" sldId="2141411992"/>
        </pc:sldMkLst>
      </pc:sldChg>
      <pc:sldChg chg="del">
        <pc:chgData name="Darbha, Sirisha" userId="49206864-d32d-4567-a62f-c9078b0f425b" providerId="ADAL" clId="{EB2D2924-6546-4920-849C-E8C38460972C}" dt="2022-08-22T08:31:52.536" v="2" actId="47"/>
        <pc:sldMkLst>
          <pc:docMk/>
          <pc:sldMk cId="3288317676" sldId="2141411993"/>
        </pc:sldMkLst>
      </pc:sldChg>
      <pc:sldChg chg="del">
        <pc:chgData name="Darbha, Sirisha" userId="49206864-d32d-4567-a62f-c9078b0f425b" providerId="ADAL" clId="{EB2D2924-6546-4920-849C-E8C38460972C}" dt="2022-08-22T08:31:52.536" v="2" actId="47"/>
        <pc:sldMkLst>
          <pc:docMk/>
          <pc:sldMk cId="1560634233" sldId="2141411994"/>
        </pc:sldMkLst>
      </pc:sldChg>
      <pc:sldChg chg="del">
        <pc:chgData name="Darbha, Sirisha" userId="49206864-d32d-4567-a62f-c9078b0f425b" providerId="ADAL" clId="{EB2D2924-6546-4920-849C-E8C38460972C}" dt="2022-08-22T08:31:52.536" v="2" actId="47"/>
        <pc:sldMkLst>
          <pc:docMk/>
          <pc:sldMk cId="0" sldId="2141411995"/>
        </pc:sldMkLst>
      </pc:sldChg>
      <pc:sldChg chg="del">
        <pc:chgData name="Darbha, Sirisha" userId="49206864-d32d-4567-a62f-c9078b0f425b" providerId="ADAL" clId="{EB2D2924-6546-4920-849C-E8C38460972C}" dt="2022-08-22T08:31:52.536" v="2" actId="47"/>
        <pc:sldMkLst>
          <pc:docMk/>
          <pc:sldMk cId="834625401" sldId="2141411997"/>
        </pc:sldMkLst>
      </pc:sldChg>
      <pc:sldChg chg="del">
        <pc:chgData name="Darbha, Sirisha" userId="49206864-d32d-4567-a62f-c9078b0f425b" providerId="ADAL" clId="{EB2D2924-6546-4920-849C-E8C38460972C}" dt="2022-08-22T08:31:52.536" v="2" actId="47"/>
        <pc:sldMkLst>
          <pc:docMk/>
          <pc:sldMk cId="966396995" sldId="2141411998"/>
        </pc:sldMkLst>
      </pc:sldChg>
      <pc:sldChg chg="del">
        <pc:chgData name="Darbha, Sirisha" userId="49206864-d32d-4567-a62f-c9078b0f425b" providerId="ADAL" clId="{EB2D2924-6546-4920-849C-E8C38460972C}" dt="2022-08-22T08:31:52.536" v="2" actId="47"/>
        <pc:sldMkLst>
          <pc:docMk/>
          <pc:sldMk cId="1719888416" sldId="2141411999"/>
        </pc:sldMkLst>
      </pc:sldChg>
      <pc:sldMasterChg chg="delSldLayout">
        <pc:chgData name="Darbha, Sirisha" userId="49206864-d32d-4567-a62f-c9078b0f425b" providerId="ADAL" clId="{EB2D2924-6546-4920-849C-E8C38460972C}" dt="2022-08-22T08:31:52.536" v="2" actId="47"/>
        <pc:sldMasterMkLst>
          <pc:docMk/>
          <pc:sldMasterMk cId="4208430645" sldId="2147483648"/>
        </pc:sldMasterMkLst>
        <pc:sldLayoutChg chg="del">
          <pc:chgData name="Darbha, Sirisha" userId="49206864-d32d-4567-a62f-c9078b0f425b" providerId="ADAL" clId="{EB2D2924-6546-4920-849C-E8C38460972C}" dt="2022-08-22T08:31:52.536" v="2" actId="47"/>
          <pc:sldLayoutMkLst>
            <pc:docMk/>
            <pc:sldMasterMk cId="4208430645" sldId="2147483648"/>
            <pc:sldLayoutMk cId="2000022362" sldId="2147483661"/>
          </pc:sldLayoutMkLst>
        </pc:sldLayoutChg>
        <pc:sldLayoutChg chg="del">
          <pc:chgData name="Darbha, Sirisha" userId="49206864-d32d-4567-a62f-c9078b0f425b" providerId="ADAL" clId="{EB2D2924-6546-4920-849C-E8C38460972C}" dt="2022-08-22T08:31:52.536" v="2" actId="47"/>
          <pc:sldLayoutMkLst>
            <pc:docMk/>
            <pc:sldMasterMk cId="4208430645" sldId="2147483648"/>
            <pc:sldLayoutMk cId="3604836177" sldId="2147483662"/>
          </pc:sldLayoutMkLst>
        </pc:sldLayoutChg>
        <pc:sldLayoutChg chg="del">
          <pc:chgData name="Darbha, Sirisha" userId="49206864-d32d-4567-a62f-c9078b0f425b" providerId="ADAL" clId="{EB2D2924-6546-4920-849C-E8C38460972C}" dt="2022-08-22T08:31:52.536" v="2" actId="47"/>
          <pc:sldLayoutMkLst>
            <pc:docMk/>
            <pc:sldMasterMk cId="4208430645" sldId="2147483648"/>
            <pc:sldLayoutMk cId="3059970522" sldId="2147483663"/>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image" Target="../media/image9.jpeg"/><Relationship Id="rId4" Type="http://schemas.openxmlformats.org/officeDocument/2006/relationships/image" Target="../media/image1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image" Target="../media/image9.jpeg"/><Relationship Id="rId4" Type="http://schemas.openxmlformats.org/officeDocument/2006/relationships/image" Target="../media/image12.jpe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488816-E0F2-4A2B-9C08-2D3066ABB552}" type="doc">
      <dgm:prSet loTypeId="urn:microsoft.com/office/officeart/2008/layout/CircularPictureCallout" loCatId="picture" qsTypeId="urn:microsoft.com/office/officeart/2005/8/quickstyle/simple1" qsCatId="simple" csTypeId="urn:microsoft.com/office/officeart/2005/8/colors/accent2_3" csCatId="accent2" phldr="1"/>
      <dgm:spPr/>
      <dgm:t>
        <a:bodyPr/>
        <a:lstStyle/>
        <a:p>
          <a:endParaRPr lang="en-IN"/>
        </a:p>
      </dgm:t>
    </dgm:pt>
    <dgm:pt modelId="{25AF7CFD-B703-4361-A7EF-9EDAAF0A25FD}">
      <dgm:prSet/>
      <dgm:spPr/>
      <dgm:t>
        <a:bodyPr/>
        <a:lstStyle/>
        <a:p>
          <a:endParaRPr lang="en-IN" dirty="0"/>
        </a:p>
      </dgm:t>
    </dgm:pt>
    <dgm:pt modelId="{43E83D54-E078-495D-B849-F93D6DA1D7FB}" type="parTrans" cxnId="{28603FFE-6FEF-4757-9973-0676752906F9}">
      <dgm:prSet/>
      <dgm:spPr/>
      <dgm:t>
        <a:bodyPr/>
        <a:lstStyle/>
        <a:p>
          <a:endParaRPr lang="en-IN"/>
        </a:p>
      </dgm:t>
    </dgm:pt>
    <dgm:pt modelId="{DBB126C7-E58D-4410-8302-0CC290DDA421}" type="sibTrans" cxnId="{28603FFE-6FEF-4757-9973-0676752906F9}">
      <dgm:prSet/>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dgm:spPr>
      <dgm:t>
        <a:bodyPr/>
        <a:lstStyle/>
        <a:p>
          <a:endParaRPr lang="en-IN"/>
        </a:p>
      </dgm:t>
    </dgm:pt>
    <dgm:pt modelId="{D63FE110-9E60-4DE1-A933-C821E6A1AB48}">
      <dgm:prSet phldrT="[Text]"/>
      <dgm:spPr/>
      <dgm:t>
        <a:bodyPr/>
        <a:lstStyle/>
        <a:p>
          <a:r>
            <a:rPr lang="en-US" b="1" dirty="0">
              <a:latin typeface="Times New Roman" panose="02020603050405020304" pitchFamily="18" charset="0"/>
              <a:ea typeface="Calibri" panose="020F0502020204030204" pitchFamily="34" charset="0"/>
              <a:cs typeface="Times New Roman" panose="02020603050405020304" pitchFamily="18" charset="0"/>
            </a:rPr>
            <a:t>Tirupati Municipal Corporation</a:t>
          </a:r>
          <a:r>
            <a:rPr lang="en-US" dirty="0">
              <a:latin typeface="Times New Roman" panose="02020603050405020304" pitchFamily="18" charset="0"/>
              <a:ea typeface="Calibri" panose="020F0502020204030204" pitchFamily="34" charset="0"/>
              <a:cs typeface="Times New Roman" panose="02020603050405020304" pitchFamily="18" charset="0"/>
            </a:rPr>
            <a:t> is the largest Urban Local Body (ULB) in the district of Tirupati in Andhra Pradesh. </a:t>
          </a:r>
          <a:endParaRPr lang="en-IN" dirty="0"/>
        </a:p>
      </dgm:t>
    </dgm:pt>
    <dgm:pt modelId="{AF08C965-3D09-40BE-952E-39A89D12BE70}" type="parTrans" cxnId="{1ED8B4D9-4429-4B6B-BD67-4E378A9F1C85}">
      <dgm:prSet/>
      <dgm:spPr/>
      <dgm:t>
        <a:bodyPr/>
        <a:lstStyle/>
        <a:p>
          <a:endParaRPr lang="en-IN"/>
        </a:p>
      </dgm:t>
    </dgm:pt>
    <dgm:pt modelId="{5FAC2A81-FF92-49AD-9E6B-6773A88688C7}" type="sibTrans" cxnId="{1ED8B4D9-4429-4B6B-BD67-4E378A9F1C85}">
      <dgm:prSet/>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en-IN"/>
        </a:p>
      </dgm:t>
    </dgm:pt>
    <dgm:pt modelId="{6CA33430-707B-4172-AFCC-3528AE03675A}">
      <dgm:prSet phldrT="[Text]"/>
      <dgm:spPr/>
      <dgm:t>
        <a:bodyPr/>
        <a:lstStyle/>
        <a:p>
          <a:pPr>
            <a:buFont typeface="Wingdings" panose="05000000000000000000" pitchFamily="2" charset="2"/>
            <a:buChar char="Ø"/>
          </a:pPr>
          <a:r>
            <a:rPr lang="en-US" dirty="0">
              <a:latin typeface="Times New Roman" panose="02020603050405020304" pitchFamily="18" charset="0"/>
              <a:ea typeface="Calibri" panose="020F0502020204030204" pitchFamily="34" charset="0"/>
              <a:cs typeface="Times New Roman" panose="02020603050405020304" pitchFamily="18" charset="0"/>
            </a:rPr>
            <a:t>It is spread over </a:t>
          </a:r>
          <a:r>
            <a:rPr lang="en-US" b="1" dirty="0">
              <a:latin typeface="Times New Roman" panose="02020603050405020304" pitchFamily="18" charset="0"/>
              <a:ea typeface="Calibri" panose="020F0502020204030204" pitchFamily="34" charset="0"/>
              <a:cs typeface="Times New Roman" panose="02020603050405020304" pitchFamily="18" charset="0"/>
            </a:rPr>
            <a:t>27.44 sq. kms </a:t>
          </a:r>
          <a:r>
            <a:rPr lang="en-US" dirty="0">
              <a:latin typeface="Times New Roman" panose="02020603050405020304" pitchFamily="18" charset="0"/>
              <a:ea typeface="Calibri" panose="020F0502020204030204" pitchFamily="34" charset="0"/>
              <a:cs typeface="Times New Roman" panose="02020603050405020304" pitchFamily="18" charset="0"/>
            </a:rPr>
            <a:t>with a population of about </a:t>
          </a:r>
          <a:r>
            <a:rPr lang="en-US" b="1" dirty="0">
              <a:latin typeface="Times New Roman" panose="02020603050405020304" pitchFamily="18" charset="0"/>
              <a:ea typeface="Calibri" panose="020F0502020204030204" pitchFamily="34" charset="0"/>
              <a:cs typeface="Times New Roman" panose="02020603050405020304" pitchFamily="18" charset="0"/>
            </a:rPr>
            <a:t>2,87,482</a:t>
          </a:r>
          <a:r>
            <a:rPr lang="en-US" dirty="0">
              <a:latin typeface="Times New Roman" panose="02020603050405020304" pitchFamily="18" charset="0"/>
              <a:ea typeface="Calibri" panose="020F0502020204030204" pitchFamily="34" charset="0"/>
              <a:cs typeface="Times New Roman" panose="02020603050405020304" pitchFamily="18" charset="0"/>
            </a:rPr>
            <a:t> as per 2011 census. The Present population is about </a:t>
          </a:r>
          <a:r>
            <a:rPr lang="en-US" b="1" dirty="0">
              <a:latin typeface="Times New Roman" panose="02020603050405020304" pitchFamily="18" charset="0"/>
              <a:ea typeface="Calibri" panose="020F0502020204030204" pitchFamily="34" charset="0"/>
              <a:cs typeface="Times New Roman" panose="02020603050405020304" pitchFamily="18" charset="0"/>
            </a:rPr>
            <a:t>4,24,286 </a:t>
          </a:r>
          <a:r>
            <a:rPr lang="en-US" b="0" dirty="0">
              <a:latin typeface="Times New Roman" panose="02020603050405020304" pitchFamily="18" charset="0"/>
              <a:ea typeface="Calibri" panose="020F0502020204030204" pitchFamily="34" charset="0"/>
              <a:cs typeface="Times New Roman" panose="02020603050405020304" pitchFamily="18" charset="0"/>
            </a:rPr>
            <a:t>( </a:t>
          </a:r>
          <a:r>
            <a:rPr lang="en-US" b="1" dirty="0">
              <a:latin typeface="Times New Roman" panose="02020603050405020304" pitchFamily="18" charset="0"/>
              <a:ea typeface="Calibri" panose="020F0502020204030204" pitchFamily="34" charset="0"/>
              <a:cs typeface="Times New Roman" panose="02020603050405020304" pitchFamily="18" charset="0"/>
            </a:rPr>
            <a:t>104057</a:t>
          </a:r>
          <a:r>
            <a:rPr lang="en-US" b="0" dirty="0">
              <a:latin typeface="Times New Roman" panose="02020603050405020304" pitchFamily="18" charset="0"/>
              <a:ea typeface="Calibri" panose="020F0502020204030204" pitchFamily="34" charset="0"/>
              <a:cs typeface="Times New Roman" panose="02020603050405020304" pitchFamily="18" charset="0"/>
            </a:rPr>
            <a:t> Households). </a:t>
          </a:r>
          <a:endParaRPr lang="en-IN" b="0" dirty="0"/>
        </a:p>
      </dgm:t>
    </dgm:pt>
    <dgm:pt modelId="{1B149B16-3F67-499E-8E2D-EAF8CC9CE79C}" type="sibTrans" cxnId="{31130E22-AAA8-4204-A5A4-9017B1515D4B}">
      <dgm:prSet/>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en-IN"/>
        </a:p>
      </dgm:t>
    </dgm:pt>
    <dgm:pt modelId="{F708C88F-AAFF-4F97-83F0-4873874D9107}" type="parTrans" cxnId="{31130E22-AAA8-4204-A5A4-9017B1515D4B}">
      <dgm:prSet/>
      <dgm:spPr/>
      <dgm:t>
        <a:bodyPr/>
        <a:lstStyle/>
        <a:p>
          <a:endParaRPr lang="en-IN"/>
        </a:p>
      </dgm:t>
    </dgm:pt>
    <dgm:pt modelId="{E543B50E-8B38-4D14-B7AE-8E3AC9F53674}">
      <dgm:prSet phldrT="[Text]" custT="1"/>
      <dgm:spPr/>
      <dgm:t>
        <a:bodyPr/>
        <a:lstStyle/>
        <a:p>
          <a:pPr>
            <a:buFont typeface="Wingdings" panose="05000000000000000000" pitchFamily="2" charset="2"/>
            <a:buChar char="Ø"/>
          </a:pPr>
          <a:r>
            <a:rPr lang="en-IN" sz="1200" kern="1200" dirty="0">
              <a:solidFill>
                <a:srgbClr val="FF0000"/>
              </a:solidFill>
              <a:sym typeface="Wingdings" panose="05000000000000000000" pitchFamily="2" charset="2"/>
            </a:rPr>
            <a:t> </a:t>
          </a:r>
          <a:r>
            <a:rPr lang="en-IN" sz="2000" kern="12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Established</a:t>
          </a:r>
          <a:r>
            <a:rPr lang="en-IN" sz="2000" kern="1200" dirty="0">
              <a:sym typeface="Wingdings" panose="05000000000000000000" pitchFamily="2" charset="2"/>
            </a:rPr>
            <a:t> </a:t>
          </a:r>
          <a:r>
            <a:rPr lang="en-US" sz="1800" b="1" kern="1200" dirty="0">
              <a:latin typeface="Times New Roman" panose="02020603050405020304" pitchFamily="18" charset="0"/>
              <a:ea typeface="Calibri" panose="020F0502020204030204" pitchFamily="34" charset="0"/>
              <a:cs typeface="Times New Roman" panose="02020603050405020304" pitchFamily="18" charset="0"/>
            </a:rPr>
            <a:t>352</a:t>
          </a:r>
          <a:r>
            <a:rPr lang="en-US" sz="2000" b="1" kern="1200" dirty="0">
              <a:latin typeface="Times New Roman" panose="02020603050405020304" pitchFamily="18" charset="0"/>
              <a:ea typeface="Calibri" panose="020F0502020204030204" pitchFamily="34" charset="0"/>
              <a:cs typeface="Times New Roman" panose="02020603050405020304" pitchFamily="18" charset="0"/>
            </a:rPr>
            <a:t> Km </a:t>
          </a:r>
          <a:r>
            <a:rPr lang="en-US" sz="2000" b="0" kern="1200" dirty="0">
              <a:latin typeface="Times New Roman" panose="02020603050405020304" pitchFamily="18" charset="0"/>
              <a:ea typeface="Calibri" panose="020F0502020204030204" pitchFamily="34" charset="0"/>
              <a:cs typeface="Times New Roman" panose="02020603050405020304" pitchFamily="18" charset="0"/>
            </a:rPr>
            <a:t>extensive</a:t>
          </a:r>
          <a:r>
            <a:rPr lang="en-US" sz="2000" b="1" kern="12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Sewerage</a:t>
          </a:r>
          <a:r>
            <a:rPr lang="en-US" sz="2000" b="0" kern="12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network</a:t>
          </a:r>
        </a:p>
        <a:p>
          <a:pPr>
            <a:buFont typeface="Wingdings" panose="05000000000000000000" pitchFamily="2" charset="2"/>
            <a:buChar char="Ø"/>
          </a:pPr>
          <a:r>
            <a:rPr lang="en-IN" sz="1200" kern="1200" dirty="0">
              <a:solidFill>
                <a:srgbClr val="FF0000"/>
              </a:solidFill>
              <a:sym typeface="Wingdings" panose="05000000000000000000" pitchFamily="2" charset="2"/>
            </a:rPr>
            <a:t></a:t>
          </a:r>
          <a:r>
            <a:rPr lang="en-IN" sz="1200" kern="1200" dirty="0">
              <a:sym typeface="Wingdings" panose="05000000000000000000" pitchFamily="2" charset="2"/>
            </a:rPr>
            <a:t> </a:t>
          </a:r>
          <a:r>
            <a:rPr lang="en-IN" sz="1800" b="1" kern="1200" dirty="0">
              <a:sym typeface="Wingdings" panose="05000000000000000000" pitchFamily="2" charset="2"/>
            </a:rPr>
            <a:t>13720</a:t>
          </a:r>
          <a:r>
            <a:rPr lang="en-IN" sz="1400" kern="1200" dirty="0">
              <a:sym typeface="Wingdings" panose="05000000000000000000" pitchFamily="2" charset="2"/>
            </a:rPr>
            <a:t> </a:t>
          </a:r>
          <a:r>
            <a:rPr lang="en-IN" sz="2000" kern="12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Manholes</a:t>
          </a:r>
        </a:p>
        <a:p>
          <a:pPr>
            <a:buFont typeface="Wingdings" panose="05000000000000000000" pitchFamily="2" charset="2"/>
            <a:buChar char="Ø"/>
          </a:pPr>
          <a:r>
            <a:rPr lang="en-IN" sz="1200" kern="1200" dirty="0">
              <a:solidFill>
                <a:srgbClr val="FF0000"/>
              </a:solidFill>
              <a:sym typeface="Wingdings" panose="05000000000000000000" pitchFamily="2" charset="2"/>
            </a:rPr>
            <a:t></a:t>
          </a:r>
          <a:r>
            <a:rPr lang="en-IN" sz="1200" kern="1200" dirty="0">
              <a:sym typeface="Wingdings" panose="05000000000000000000" pitchFamily="2" charset="2"/>
            </a:rPr>
            <a:t>  </a:t>
          </a:r>
          <a:r>
            <a:rPr lang="en-IN" sz="1800" b="1" kern="1200" dirty="0">
              <a:solidFill>
                <a:prstClr val="black">
                  <a:hueOff val="0"/>
                  <a:satOff val="0"/>
                  <a:lumOff val="0"/>
                  <a:alphaOff val="0"/>
                </a:prstClr>
              </a:solidFill>
              <a:latin typeface="Calibri" panose="020F0502020204030204"/>
              <a:ea typeface="+mn-ea"/>
              <a:cs typeface="+mn-cs"/>
              <a:sym typeface="Wingdings" panose="05000000000000000000" pitchFamily="2" charset="2"/>
            </a:rPr>
            <a:t>96 </a:t>
          </a:r>
          <a:r>
            <a:rPr lang="en-IN" sz="1800" b="0" kern="1200" dirty="0">
              <a:solidFill>
                <a:prstClr val="black">
                  <a:hueOff val="0"/>
                  <a:satOff val="0"/>
                  <a:lumOff val="0"/>
                  <a:alphaOff val="0"/>
                </a:prstClr>
              </a:solidFill>
              <a:latin typeface="Calibri" panose="020F0502020204030204"/>
              <a:ea typeface="+mn-ea"/>
              <a:cs typeface="+mn-cs"/>
              <a:sym typeface="Wingdings" panose="05000000000000000000" pitchFamily="2" charset="2"/>
            </a:rPr>
            <a:t>Members</a:t>
          </a:r>
          <a:r>
            <a:rPr lang="en-IN" sz="1800" b="1" kern="1200" dirty="0">
              <a:solidFill>
                <a:prstClr val="black">
                  <a:hueOff val="0"/>
                  <a:satOff val="0"/>
                  <a:lumOff val="0"/>
                  <a:alphaOff val="0"/>
                </a:prstClr>
              </a:solidFill>
              <a:latin typeface="Calibri" panose="020F0502020204030204"/>
              <a:ea typeface="+mn-ea"/>
              <a:cs typeface="+mn-cs"/>
              <a:sym typeface="Wingdings" panose="05000000000000000000" pitchFamily="2" charset="2"/>
            </a:rPr>
            <a:t> </a:t>
          </a:r>
          <a:r>
            <a:rPr lang="en-IN" sz="1800" b="0" kern="1200" dirty="0">
              <a:solidFill>
                <a:prstClr val="black">
                  <a:hueOff val="0"/>
                  <a:satOff val="0"/>
                  <a:lumOff val="0"/>
                  <a:alphaOff val="0"/>
                </a:prstClr>
              </a:solidFill>
              <a:latin typeface="Calibri" panose="020F0502020204030204"/>
              <a:ea typeface="+mn-ea"/>
              <a:cs typeface="+mn-cs"/>
              <a:sym typeface="Wingdings" panose="05000000000000000000" pitchFamily="2" charset="2"/>
            </a:rPr>
            <a:t>Safaimitra  </a:t>
          </a:r>
          <a:r>
            <a:rPr lang="en-IN" sz="1800" b="0" kern="1200" dirty="0" err="1">
              <a:solidFill>
                <a:prstClr val="black">
                  <a:hueOff val="0"/>
                  <a:satOff val="0"/>
                  <a:lumOff val="0"/>
                  <a:alphaOff val="0"/>
                </a:prstClr>
              </a:solidFill>
              <a:latin typeface="Calibri" panose="020F0502020204030204"/>
              <a:ea typeface="+mn-ea"/>
              <a:cs typeface="+mn-cs"/>
              <a:sym typeface="Wingdings" panose="05000000000000000000" pitchFamily="2" charset="2"/>
            </a:rPr>
            <a:t>Wrokers</a:t>
          </a:r>
          <a:endParaRPr lang="en-IN" sz="1800" b="0" kern="1200" dirty="0">
            <a:solidFill>
              <a:prstClr val="black">
                <a:hueOff val="0"/>
                <a:satOff val="0"/>
                <a:lumOff val="0"/>
                <a:alphaOff val="0"/>
              </a:prstClr>
            </a:solidFill>
            <a:latin typeface="Calibri" panose="020F0502020204030204"/>
            <a:ea typeface="+mn-ea"/>
            <a:cs typeface="+mn-cs"/>
          </a:endParaRPr>
        </a:p>
      </dgm:t>
    </dgm:pt>
    <dgm:pt modelId="{5F29B09A-F6DD-49C1-A08B-033BA55472F0}" type="sibTrans" cxnId="{E4E3F76E-23DD-4D2A-9028-13ECFFD7825A}">
      <dgm:prSet/>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endParaRPr lang="en-IN"/>
        </a:p>
      </dgm:t>
    </dgm:pt>
    <dgm:pt modelId="{F1DFE0E2-604F-4B7E-93C4-B93E00F5A283}" type="parTrans" cxnId="{E4E3F76E-23DD-4D2A-9028-13ECFFD7825A}">
      <dgm:prSet/>
      <dgm:spPr/>
      <dgm:t>
        <a:bodyPr/>
        <a:lstStyle/>
        <a:p>
          <a:endParaRPr lang="en-IN"/>
        </a:p>
      </dgm:t>
    </dgm:pt>
    <dgm:pt modelId="{C33C7C67-EAFF-4179-BDA1-0FFFD95E6D5F}" type="pres">
      <dgm:prSet presAssocID="{65488816-E0F2-4A2B-9C08-2D3066ABB552}" presName="Name0" presStyleCnt="0">
        <dgm:presLayoutVars>
          <dgm:chMax val="7"/>
          <dgm:chPref val="7"/>
          <dgm:dir/>
        </dgm:presLayoutVars>
      </dgm:prSet>
      <dgm:spPr/>
    </dgm:pt>
    <dgm:pt modelId="{FFF02544-D7BE-40A1-8391-8FDD47A292E8}" type="pres">
      <dgm:prSet presAssocID="{65488816-E0F2-4A2B-9C08-2D3066ABB552}" presName="Name1" presStyleCnt="0"/>
      <dgm:spPr/>
    </dgm:pt>
    <dgm:pt modelId="{5EC82B77-0935-4E61-985C-EB4FE2718C22}" type="pres">
      <dgm:prSet presAssocID="{DBB126C7-E58D-4410-8302-0CC290DDA421}" presName="picture_1" presStyleCnt="0"/>
      <dgm:spPr/>
    </dgm:pt>
    <dgm:pt modelId="{3A5AE067-78E6-43AC-8A5A-DBBDD58B3DB2}" type="pres">
      <dgm:prSet presAssocID="{DBB126C7-E58D-4410-8302-0CC290DDA421}" presName="pictureRepeatNode" presStyleLbl="alignImgPlace1" presStyleIdx="0" presStyleCnt="4"/>
      <dgm:spPr/>
    </dgm:pt>
    <dgm:pt modelId="{A2B996BA-CF75-4AD0-AAA4-D5C594A82F0E}" type="pres">
      <dgm:prSet presAssocID="{25AF7CFD-B703-4361-A7EF-9EDAAF0A25FD}" presName="text_1" presStyleLbl="node1" presStyleIdx="0" presStyleCnt="0" custLinFactNeighborX="12693" custLinFactNeighborY="-32763">
        <dgm:presLayoutVars>
          <dgm:bulletEnabled val="1"/>
        </dgm:presLayoutVars>
      </dgm:prSet>
      <dgm:spPr/>
    </dgm:pt>
    <dgm:pt modelId="{E531228E-1919-4FD4-86C3-D55781CFF004}" type="pres">
      <dgm:prSet presAssocID="{5FAC2A81-FF92-49AD-9E6B-6773A88688C7}" presName="picture_2" presStyleCnt="0"/>
      <dgm:spPr/>
    </dgm:pt>
    <dgm:pt modelId="{0E19D332-F108-46F2-AB45-EA2B68ECF25E}" type="pres">
      <dgm:prSet presAssocID="{5FAC2A81-FF92-49AD-9E6B-6773A88688C7}" presName="pictureRepeatNode" presStyleLbl="alignImgPlace1" presStyleIdx="1" presStyleCnt="4"/>
      <dgm:spPr/>
    </dgm:pt>
    <dgm:pt modelId="{4CBCCAD0-AA67-4176-B77D-555B33C99BB2}" type="pres">
      <dgm:prSet presAssocID="{D63FE110-9E60-4DE1-A933-C821E6A1AB48}" presName="line_2" presStyleLbl="parChTrans1D1" presStyleIdx="0" presStyleCnt="3"/>
      <dgm:spPr/>
    </dgm:pt>
    <dgm:pt modelId="{3C5DE327-DE6D-4318-84C8-594D462374E5}" type="pres">
      <dgm:prSet presAssocID="{D63FE110-9E60-4DE1-A933-C821E6A1AB48}" presName="textparent_2" presStyleLbl="node1" presStyleIdx="0" presStyleCnt="0"/>
      <dgm:spPr/>
    </dgm:pt>
    <dgm:pt modelId="{80F0F440-F5DA-484A-AC2B-8B546E15C948}" type="pres">
      <dgm:prSet presAssocID="{D63FE110-9E60-4DE1-A933-C821E6A1AB48}" presName="text_2" presStyleLbl="revTx" presStyleIdx="0" presStyleCnt="3" custScaleX="460364">
        <dgm:presLayoutVars>
          <dgm:bulletEnabled val="1"/>
        </dgm:presLayoutVars>
      </dgm:prSet>
      <dgm:spPr/>
    </dgm:pt>
    <dgm:pt modelId="{AAD34763-D163-4210-A367-6A4F6CE49039}" type="pres">
      <dgm:prSet presAssocID="{1B149B16-3F67-499E-8E2D-EAF8CC9CE79C}" presName="picture_3" presStyleCnt="0"/>
      <dgm:spPr/>
    </dgm:pt>
    <dgm:pt modelId="{9F5589FD-6EAC-4F62-8903-4D50EF583698}" type="pres">
      <dgm:prSet presAssocID="{1B149B16-3F67-499E-8E2D-EAF8CC9CE79C}" presName="pictureRepeatNode" presStyleLbl="alignImgPlace1" presStyleIdx="2" presStyleCnt="4"/>
      <dgm:spPr/>
    </dgm:pt>
    <dgm:pt modelId="{34093222-FBBF-436C-B48F-D87A5CC0E59E}" type="pres">
      <dgm:prSet presAssocID="{6CA33430-707B-4172-AFCC-3528AE03675A}" presName="line_3" presStyleLbl="parChTrans1D1" presStyleIdx="1" presStyleCnt="3"/>
      <dgm:spPr/>
    </dgm:pt>
    <dgm:pt modelId="{0C56830A-84BC-432E-8D56-585C8C95E0CE}" type="pres">
      <dgm:prSet presAssocID="{6CA33430-707B-4172-AFCC-3528AE03675A}" presName="textparent_3" presStyleLbl="node1" presStyleIdx="0" presStyleCnt="0"/>
      <dgm:spPr/>
    </dgm:pt>
    <dgm:pt modelId="{DDA18954-EA38-4BE0-9E75-4C41F889ABC7}" type="pres">
      <dgm:prSet presAssocID="{6CA33430-707B-4172-AFCC-3528AE03675A}" presName="text_3" presStyleLbl="revTx" presStyleIdx="1" presStyleCnt="3">
        <dgm:presLayoutVars>
          <dgm:bulletEnabled val="1"/>
        </dgm:presLayoutVars>
      </dgm:prSet>
      <dgm:spPr/>
    </dgm:pt>
    <dgm:pt modelId="{032645CF-1E9C-46F4-9B5E-B6A27E59B5B9}" type="pres">
      <dgm:prSet presAssocID="{5F29B09A-F6DD-49C1-A08B-033BA55472F0}" presName="picture_4" presStyleCnt="0"/>
      <dgm:spPr/>
    </dgm:pt>
    <dgm:pt modelId="{BD276C4C-793C-45BD-B982-D597FDC77649}" type="pres">
      <dgm:prSet presAssocID="{5F29B09A-F6DD-49C1-A08B-033BA55472F0}" presName="pictureRepeatNode" presStyleLbl="alignImgPlace1" presStyleIdx="3" presStyleCnt="4"/>
      <dgm:spPr/>
    </dgm:pt>
    <dgm:pt modelId="{9752B680-3A95-4CB9-A4F9-C72BD995E4D2}" type="pres">
      <dgm:prSet presAssocID="{E543B50E-8B38-4D14-B7AE-8E3AC9F53674}" presName="line_4" presStyleLbl="parChTrans1D1" presStyleIdx="2" presStyleCnt="3"/>
      <dgm:spPr/>
    </dgm:pt>
    <dgm:pt modelId="{DA9D2548-D4AF-4447-BB7F-64C8978AFD04}" type="pres">
      <dgm:prSet presAssocID="{E543B50E-8B38-4D14-B7AE-8E3AC9F53674}" presName="textparent_4" presStyleLbl="node1" presStyleIdx="0" presStyleCnt="0"/>
      <dgm:spPr/>
    </dgm:pt>
    <dgm:pt modelId="{74D94BA7-E801-4CE8-87BD-06609BBD79B4}" type="pres">
      <dgm:prSet presAssocID="{E543B50E-8B38-4D14-B7AE-8E3AC9F53674}" presName="text_4" presStyleLbl="revTx" presStyleIdx="2" presStyleCnt="3" custScaleX="320636">
        <dgm:presLayoutVars>
          <dgm:bulletEnabled val="1"/>
        </dgm:presLayoutVars>
      </dgm:prSet>
      <dgm:spPr/>
    </dgm:pt>
  </dgm:ptLst>
  <dgm:cxnLst>
    <dgm:cxn modelId="{4EFA480C-625F-4F14-B76E-FC790BA70E23}" type="presOf" srcId="{5FAC2A81-FF92-49AD-9E6B-6773A88688C7}" destId="{0E19D332-F108-46F2-AB45-EA2B68ECF25E}" srcOrd="0" destOrd="0" presId="urn:microsoft.com/office/officeart/2008/layout/CircularPictureCallout"/>
    <dgm:cxn modelId="{31130E22-AAA8-4204-A5A4-9017B1515D4B}" srcId="{65488816-E0F2-4A2B-9C08-2D3066ABB552}" destId="{6CA33430-707B-4172-AFCC-3528AE03675A}" srcOrd="2" destOrd="0" parTransId="{F708C88F-AAFF-4F97-83F0-4873874D9107}" sibTransId="{1B149B16-3F67-499E-8E2D-EAF8CC9CE79C}"/>
    <dgm:cxn modelId="{10CEC625-3272-4A60-8248-ED7C6E828B09}" type="presOf" srcId="{6CA33430-707B-4172-AFCC-3528AE03675A}" destId="{DDA18954-EA38-4BE0-9E75-4C41F889ABC7}" srcOrd="0" destOrd="0" presId="urn:microsoft.com/office/officeart/2008/layout/CircularPictureCallout"/>
    <dgm:cxn modelId="{954E7F45-9C04-4924-B7DC-A88B1748E38D}" type="presOf" srcId="{D63FE110-9E60-4DE1-A933-C821E6A1AB48}" destId="{80F0F440-F5DA-484A-AC2B-8B546E15C948}" srcOrd="0" destOrd="0" presId="urn:microsoft.com/office/officeart/2008/layout/CircularPictureCallout"/>
    <dgm:cxn modelId="{CFD7654C-AC8E-490C-B89C-3146DDDF9E45}" type="presOf" srcId="{1B149B16-3F67-499E-8E2D-EAF8CC9CE79C}" destId="{9F5589FD-6EAC-4F62-8903-4D50EF583698}" srcOrd="0" destOrd="0" presId="urn:microsoft.com/office/officeart/2008/layout/CircularPictureCallout"/>
    <dgm:cxn modelId="{E4E3F76E-23DD-4D2A-9028-13ECFFD7825A}" srcId="{65488816-E0F2-4A2B-9C08-2D3066ABB552}" destId="{E543B50E-8B38-4D14-B7AE-8E3AC9F53674}" srcOrd="3" destOrd="0" parTransId="{F1DFE0E2-604F-4B7E-93C4-B93E00F5A283}" sibTransId="{5F29B09A-F6DD-49C1-A08B-033BA55472F0}"/>
    <dgm:cxn modelId="{F4D6EAAA-C751-441D-804E-0C0B4C0603D4}" type="presOf" srcId="{25AF7CFD-B703-4361-A7EF-9EDAAF0A25FD}" destId="{A2B996BA-CF75-4AD0-AAA4-D5C594A82F0E}" srcOrd="0" destOrd="0" presId="urn:microsoft.com/office/officeart/2008/layout/CircularPictureCallout"/>
    <dgm:cxn modelId="{A9743BCE-A301-494E-ADFE-6D23E5B4A2F8}" type="presOf" srcId="{5F29B09A-F6DD-49C1-A08B-033BA55472F0}" destId="{BD276C4C-793C-45BD-B982-D597FDC77649}" srcOrd="0" destOrd="0" presId="urn:microsoft.com/office/officeart/2008/layout/CircularPictureCallout"/>
    <dgm:cxn modelId="{34A60DD7-AADE-48C3-9CBD-87F99C5E1B82}" type="presOf" srcId="{DBB126C7-E58D-4410-8302-0CC290DDA421}" destId="{3A5AE067-78E6-43AC-8A5A-DBBDD58B3DB2}" srcOrd="0" destOrd="0" presId="urn:microsoft.com/office/officeart/2008/layout/CircularPictureCallout"/>
    <dgm:cxn modelId="{1ED8B4D9-4429-4B6B-BD67-4E378A9F1C85}" srcId="{65488816-E0F2-4A2B-9C08-2D3066ABB552}" destId="{D63FE110-9E60-4DE1-A933-C821E6A1AB48}" srcOrd="1" destOrd="0" parTransId="{AF08C965-3D09-40BE-952E-39A89D12BE70}" sibTransId="{5FAC2A81-FF92-49AD-9E6B-6773A88688C7}"/>
    <dgm:cxn modelId="{6D3689F8-2301-4707-B67B-951B37F5BD19}" type="presOf" srcId="{E543B50E-8B38-4D14-B7AE-8E3AC9F53674}" destId="{74D94BA7-E801-4CE8-87BD-06609BBD79B4}" srcOrd="0" destOrd="0" presId="urn:microsoft.com/office/officeart/2008/layout/CircularPictureCallout"/>
    <dgm:cxn modelId="{0D271FFA-F25A-41F9-A277-89256CA8F8F6}" type="presOf" srcId="{65488816-E0F2-4A2B-9C08-2D3066ABB552}" destId="{C33C7C67-EAFF-4179-BDA1-0FFFD95E6D5F}" srcOrd="0" destOrd="0" presId="urn:microsoft.com/office/officeart/2008/layout/CircularPictureCallout"/>
    <dgm:cxn modelId="{28603FFE-6FEF-4757-9973-0676752906F9}" srcId="{65488816-E0F2-4A2B-9C08-2D3066ABB552}" destId="{25AF7CFD-B703-4361-A7EF-9EDAAF0A25FD}" srcOrd="0" destOrd="0" parTransId="{43E83D54-E078-495D-B849-F93D6DA1D7FB}" sibTransId="{DBB126C7-E58D-4410-8302-0CC290DDA421}"/>
    <dgm:cxn modelId="{DDD34E33-4695-4297-94D4-1F88F88D91D3}" type="presParOf" srcId="{C33C7C67-EAFF-4179-BDA1-0FFFD95E6D5F}" destId="{FFF02544-D7BE-40A1-8391-8FDD47A292E8}" srcOrd="0" destOrd="0" presId="urn:microsoft.com/office/officeart/2008/layout/CircularPictureCallout"/>
    <dgm:cxn modelId="{62A99628-C085-4660-95B3-5D1568FE28BF}" type="presParOf" srcId="{FFF02544-D7BE-40A1-8391-8FDD47A292E8}" destId="{5EC82B77-0935-4E61-985C-EB4FE2718C22}" srcOrd="0" destOrd="0" presId="urn:microsoft.com/office/officeart/2008/layout/CircularPictureCallout"/>
    <dgm:cxn modelId="{349A6184-2324-43CE-97BA-8B3052C55134}" type="presParOf" srcId="{5EC82B77-0935-4E61-985C-EB4FE2718C22}" destId="{3A5AE067-78E6-43AC-8A5A-DBBDD58B3DB2}" srcOrd="0" destOrd="0" presId="urn:microsoft.com/office/officeart/2008/layout/CircularPictureCallout"/>
    <dgm:cxn modelId="{AEE76C42-542F-4A4F-92A9-9C748F18FABB}" type="presParOf" srcId="{FFF02544-D7BE-40A1-8391-8FDD47A292E8}" destId="{A2B996BA-CF75-4AD0-AAA4-D5C594A82F0E}" srcOrd="1" destOrd="0" presId="urn:microsoft.com/office/officeart/2008/layout/CircularPictureCallout"/>
    <dgm:cxn modelId="{819E7A87-EB07-4F96-A05C-7DF934DBFBD0}" type="presParOf" srcId="{FFF02544-D7BE-40A1-8391-8FDD47A292E8}" destId="{E531228E-1919-4FD4-86C3-D55781CFF004}" srcOrd="2" destOrd="0" presId="urn:microsoft.com/office/officeart/2008/layout/CircularPictureCallout"/>
    <dgm:cxn modelId="{32DDEC4D-BE7B-4477-8662-8093FF374160}" type="presParOf" srcId="{E531228E-1919-4FD4-86C3-D55781CFF004}" destId="{0E19D332-F108-46F2-AB45-EA2B68ECF25E}" srcOrd="0" destOrd="0" presId="urn:microsoft.com/office/officeart/2008/layout/CircularPictureCallout"/>
    <dgm:cxn modelId="{2B44747D-5706-4DBD-A4DF-48228CF212AD}" type="presParOf" srcId="{FFF02544-D7BE-40A1-8391-8FDD47A292E8}" destId="{4CBCCAD0-AA67-4176-B77D-555B33C99BB2}" srcOrd="3" destOrd="0" presId="urn:microsoft.com/office/officeart/2008/layout/CircularPictureCallout"/>
    <dgm:cxn modelId="{433A18D2-662F-4A5A-A033-59359F6C0512}" type="presParOf" srcId="{FFF02544-D7BE-40A1-8391-8FDD47A292E8}" destId="{3C5DE327-DE6D-4318-84C8-594D462374E5}" srcOrd="4" destOrd="0" presId="urn:microsoft.com/office/officeart/2008/layout/CircularPictureCallout"/>
    <dgm:cxn modelId="{889C4F4C-2481-4D3B-8CFB-B4570DDB563F}" type="presParOf" srcId="{3C5DE327-DE6D-4318-84C8-594D462374E5}" destId="{80F0F440-F5DA-484A-AC2B-8B546E15C948}" srcOrd="0" destOrd="0" presId="urn:microsoft.com/office/officeart/2008/layout/CircularPictureCallout"/>
    <dgm:cxn modelId="{765EB192-4931-42FB-B459-FA2ACE67365D}" type="presParOf" srcId="{FFF02544-D7BE-40A1-8391-8FDD47A292E8}" destId="{AAD34763-D163-4210-A367-6A4F6CE49039}" srcOrd="5" destOrd="0" presId="urn:microsoft.com/office/officeart/2008/layout/CircularPictureCallout"/>
    <dgm:cxn modelId="{38507BDE-85E5-4191-9314-F6E8631704A6}" type="presParOf" srcId="{AAD34763-D163-4210-A367-6A4F6CE49039}" destId="{9F5589FD-6EAC-4F62-8903-4D50EF583698}" srcOrd="0" destOrd="0" presId="urn:microsoft.com/office/officeart/2008/layout/CircularPictureCallout"/>
    <dgm:cxn modelId="{2A42E334-D4B0-4F2A-85DC-A0C9A8937E11}" type="presParOf" srcId="{FFF02544-D7BE-40A1-8391-8FDD47A292E8}" destId="{34093222-FBBF-436C-B48F-D87A5CC0E59E}" srcOrd="6" destOrd="0" presId="urn:microsoft.com/office/officeart/2008/layout/CircularPictureCallout"/>
    <dgm:cxn modelId="{48278522-9FAB-44CE-BB66-EC93414283BC}" type="presParOf" srcId="{FFF02544-D7BE-40A1-8391-8FDD47A292E8}" destId="{0C56830A-84BC-432E-8D56-585C8C95E0CE}" srcOrd="7" destOrd="0" presId="urn:microsoft.com/office/officeart/2008/layout/CircularPictureCallout"/>
    <dgm:cxn modelId="{BB303AAC-FDBF-4330-9BFB-8F5664204DF9}" type="presParOf" srcId="{0C56830A-84BC-432E-8D56-585C8C95E0CE}" destId="{DDA18954-EA38-4BE0-9E75-4C41F889ABC7}" srcOrd="0" destOrd="0" presId="urn:microsoft.com/office/officeart/2008/layout/CircularPictureCallout"/>
    <dgm:cxn modelId="{FEA61199-3A3E-4360-B41B-5CCB42BB7C3F}" type="presParOf" srcId="{FFF02544-D7BE-40A1-8391-8FDD47A292E8}" destId="{032645CF-1E9C-46F4-9B5E-B6A27E59B5B9}" srcOrd="8" destOrd="0" presId="urn:microsoft.com/office/officeart/2008/layout/CircularPictureCallout"/>
    <dgm:cxn modelId="{33B19BB8-8D50-4D04-A019-7ED9DD9FDCA9}" type="presParOf" srcId="{032645CF-1E9C-46F4-9B5E-B6A27E59B5B9}" destId="{BD276C4C-793C-45BD-B982-D597FDC77649}" srcOrd="0" destOrd="0" presId="urn:microsoft.com/office/officeart/2008/layout/CircularPictureCallout"/>
    <dgm:cxn modelId="{49930978-9D3D-4D30-B83F-3E7ED0A09495}" type="presParOf" srcId="{FFF02544-D7BE-40A1-8391-8FDD47A292E8}" destId="{9752B680-3A95-4CB9-A4F9-C72BD995E4D2}" srcOrd="9" destOrd="0" presId="urn:microsoft.com/office/officeart/2008/layout/CircularPictureCallout"/>
    <dgm:cxn modelId="{75052F48-7D6C-4BA9-8C2E-06357539495B}" type="presParOf" srcId="{FFF02544-D7BE-40A1-8391-8FDD47A292E8}" destId="{DA9D2548-D4AF-4447-BB7F-64C8978AFD04}" srcOrd="10" destOrd="0" presId="urn:microsoft.com/office/officeart/2008/layout/CircularPictureCallout"/>
    <dgm:cxn modelId="{98834418-4A62-40AC-A47A-B4715C2C673E}" type="presParOf" srcId="{DA9D2548-D4AF-4447-BB7F-64C8978AFD04}" destId="{74D94BA7-E801-4CE8-87BD-06609BBD79B4}"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1773244-7833-48AA-A95F-9BA0E5443504}" type="doc">
      <dgm:prSet loTypeId="urn:microsoft.com/office/officeart/2005/8/layout/radial5" loCatId="cycle" qsTypeId="urn:microsoft.com/office/officeart/2005/8/quickstyle/simple1" qsCatId="simple" csTypeId="urn:microsoft.com/office/officeart/2005/8/colors/colorful5" csCatId="colorful" phldr="1"/>
      <dgm:spPr/>
      <dgm:t>
        <a:bodyPr/>
        <a:lstStyle/>
        <a:p>
          <a:endParaRPr lang="en-IN"/>
        </a:p>
      </dgm:t>
    </dgm:pt>
    <dgm:pt modelId="{93A32451-4388-4F54-A3BD-486B514CF2B0}">
      <dgm:prSet phldrT="[Text]"/>
      <dgm:spPr/>
      <dgm:t>
        <a:bodyPr/>
        <a:lstStyle/>
        <a:p>
          <a:r>
            <a:rPr lang="en-IN" b="1" dirty="0"/>
            <a:t>E</a:t>
          </a:r>
        </a:p>
      </dgm:t>
    </dgm:pt>
    <dgm:pt modelId="{F107F492-ACC5-453F-AB1D-6A26C5D15D1F}" type="parTrans" cxnId="{269A5423-DD6E-4496-80F2-3496A4114A68}">
      <dgm:prSet/>
      <dgm:spPr/>
      <dgm:t>
        <a:bodyPr/>
        <a:lstStyle/>
        <a:p>
          <a:endParaRPr lang="en-IN" b="1"/>
        </a:p>
      </dgm:t>
    </dgm:pt>
    <dgm:pt modelId="{6A006E60-ED8E-4DC4-8D27-D27CD40AECE8}" type="sibTrans" cxnId="{269A5423-DD6E-4496-80F2-3496A4114A68}">
      <dgm:prSet/>
      <dgm:spPr/>
      <dgm:t>
        <a:bodyPr/>
        <a:lstStyle/>
        <a:p>
          <a:endParaRPr lang="en-IN" b="1"/>
        </a:p>
      </dgm:t>
    </dgm:pt>
    <dgm:pt modelId="{727DB177-368B-49C6-86D1-FAA1598368DD}">
      <dgm:prSet phldrT="[Text]"/>
      <dgm:spPr/>
      <dgm:t>
        <a:bodyPr/>
        <a:lstStyle/>
        <a:p>
          <a:r>
            <a:rPr lang="en-IN" b="1" dirty="0"/>
            <a:t>I</a:t>
          </a:r>
        </a:p>
      </dgm:t>
    </dgm:pt>
    <dgm:pt modelId="{34050F3B-E8C5-4C18-AE3E-73C0E64B9B5E}" type="parTrans" cxnId="{5B26BF5F-4716-47BF-9DA8-9D70002C5B7F}">
      <dgm:prSet/>
      <dgm:spPr/>
      <dgm:t>
        <a:bodyPr/>
        <a:lstStyle/>
        <a:p>
          <a:endParaRPr lang="en-IN" b="1"/>
        </a:p>
      </dgm:t>
    </dgm:pt>
    <dgm:pt modelId="{7A05F9DE-8282-425A-8330-41BD6B3D89C3}" type="sibTrans" cxnId="{5B26BF5F-4716-47BF-9DA8-9D70002C5B7F}">
      <dgm:prSet/>
      <dgm:spPr/>
      <dgm:t>
        <a:bodyPr/>
        <a:lstStyle/>
        <a:p>
          <a:endParaRPr lang="en-IN" b="1"/>
        </a:p>
      </dgm:t>
    </dgm:pt>
    <dgm:pt modelId="{C531A706-B800-4EF5-8EF5-9717C8B2370B}">
      <dgm:prSet phldrT="[Text]"/>
      <dgm:spPr/>
      <dgm:t>
        <a:bodyPr/>
        <a:lstStyle/>
        <a:p>
          <a:r>
            <a:rPr lang="en-IN" b="1" dirty="0"/>
            <a:t>C</a:t>
          </a:r>
        </a:p>
      </dgm:t>
    </dgm:pt>
    <dgm:pt modelId="{2426CEAA-8BA6-4C57-90C9-1ECBDB1DAA16}" type="parTrans" cxnId="{5E5E03F6-BB4C-4AAB-BED8-3F3CC7EB206D}">
      <dgm:prSet/>
      <dgm:spPr/>
      <dgm:t>
        <a:bodyPr/>
        <a:lstStyle/>
        <a:p>
          <a:endParaRPr lang="en-IN" b="1"/>
        </a:p>
      </dgm:t>
    </dgm:pt>
    <dgm:pt modelId="{9C8DB00D-3D2A-49AD-911C-0A901FA51C50}" type="sibTrans" cxnId="{5E5E03F6-BB4C-4AAB-BED8-3F3CC7EB206D}">
      <dgm:prSet/>
      <dgm:spPr/>
      <dgm:t>
        <a:bodyPr/>
        <a:lstStyle/>
        <a:p>
          <a:endParaRPr lang="en-IN" b="1"/>
        </a:p>
      </dgm:t>
    </dgm:pt>
    <dgm:pt modelId="{50958560-6766-41B7-A19F-FAEA39A709C3}" type="pres">
      <dgm:prSet presAssocID="{B1773244-7833-48AA-A95F-9BA0E5443504}" presName="Name0" presStyleCnt="0">
        <dgm:presLayoutVars>
          <dgm:chMax val="1"/>
          <dgm:dir/>
          <dgm:animLvl val="ctr"/>
          <dgm:resizeHandles val="exact"/>
        </dgm:presLayoutVars>
      </dgm:prSet>
      <dgm:spPr/>
    </dgm:pt>
    <dgm:pt modelId="{6964B759-ED29-401C-9A27-E7B1148B595D}" type="pres">
      <dgm:prSet presAssocID="{93A32451-4388-4F54-A3BD-486B514CF2B0}" presName="centerShape" presStyleLbl="node0" presStyleIdx="0" presStyleCnt="1"/>
      <dgm:spPr/>
    </dgm:pt>
    <dgm:pt modelId="{5701B738-8C12-414B-A7B2-8D42F726ADF6}" type="pres">
      <dgm:prSet presAssocID="{34050F3B-E8C5-4C18-AE3E-73C0E64B9B5E}" presName="parTrans" presStyleLbl="sibTrans2D1" presStyleIdx="0" presStyleCnt="2" custLinFactX="5899" custLinFactY="-54952" custLinFactNeighborX="100000" custLinFactNeighborY="-100000"/>
      <dgm:spPr/>
    </dgm:pt>
    <dgm:pt modelId="{D76FF720-D9BE-4E5A-BA9F-138F57EBAEF2}" type="pres">
      <dgm:prSet presAssocID="{34050F3B-E8C5-4C18-AE3E-73C0E64B9B5E}" presName="connectorText" presStyleLbl="sibTrans2D1" presStyleIdx="0" presStyleCnt="2"/>
      <dgm:spPr/>
    </dgm:pt>
    <dgm:pt modelId="{47615BF0-45B2-4CDB-A321-B14F4CCA4B18}" type="pres">
      <dgm:prSet presAssocID="{727DB177-368B-49C6-86D1-FAA1598368DD}" presName="node" presStyleLbl="node1" presStyleIdx="0" presStyleCnt="2">
        <dgm:presLayoutVars>
          <dgm:bulletEnabled val="1"/>
        </dgm:presLayoutVars>
      </dgm:prSet>
      <dgm:spPr/>
    </dgm:pt>
    <dgm:pt modelId="{5AF17BB3-809D-456A-8F9C-22FD8F40106C}" type="pres">
      <dgm:prSet presAssocID="{2426CEAA-8BA6-4C57-90C9-1ECBDB1DAA16}" presName="parTrans" presStyleLbl="sibTrans2D1" presStyleIdx="1" presStyleCnt="2" custLinFactY="65280" custLinFactNeighborX="-80432" custLinFactNeighborY="100000"/>
      <dgm:spPr/>
    </dgm:pt>
    <dgm:pt modelId="{C7A5C50C-9679-4706-ADB0-A55885879D9D}" type="pres">
      <dgm:prSet presAssocID="{2426CEAA-8BA6-4C57-90C9-1ECBDB1DAA16}" presName="connectorText" presStyleLbl="sibTrans2D1" presStyleIdx="1" presStyleCnt="2"/>
      <dgm:spPr/>
    </dgm:pt>
    <dgm:pt modelId="{9F0B226F-6498-4AB2-B7AF-CF20327665D4}" type="pres">
      <dgm:prSet presAssocID="{C531A706-B800-4EF5-8EF5-9717C8B2370B}" presName="node" presStyleLbl="node1" presStyleIdx="1" presStyleCnt="2">
        <dgm:presLayoutVars>
          <dgm:bulletEnabled val="1"/>
        </dgm:presLayoutVars>
      </dgm:prSet>
      <dgm:spPr/>
    </dgm:pt>
  </dgm:ptLst>
  <dgm:cxnLst>
    <dgm:cxn modelId="{FC49F114-37D9-4ACA-8DC8-BD72B55EE0C5}" type="presOf" srcId="{727DB177-368B-49C6-86D1-FAA1598368DD}" destId="{47615BF0-45B2-4CDB-A321-B14F4CCA4B18}" srcOrd="0" destOrd="0" presId="urn:microsoft.com/office/officeart/2005/8/layout/radial5"/>
    <dgm:cxn modelId="{269A5423-DD6E-4496-80F2-3496A4114A68}" srcId="{B1773244-7833-48AA-A95F-9BA0E5443504}" destId="{93A32451-4388-4F54-A3BD-486B514CF2B0}" srcOrd="0" destOrd="0" parTransId="{F107F492-ACC5-453F-AB1D-6A26C5D15D1F}" sibTransId="{6A006E60-ED8E-4DC4-8D27-D27CD40AECE8}"/>
    <dgm:cxn modelId="{BFCE3A36-60A1-4BA9-B973-EB3C3E650BE1}" type="presOf" srcId="{34050F3B-E8C5-4C18-AE3E-73C0E64B9B5E}" destId="{D76FF720-D9BE-4E5A-BA9F-138F57EBAEF2}" srcOrd="1" destOrd="0" presId="urn:microsoft.com/office/officeart/2005/8/layout/radial5"/>
    <dgm:cxn modelId="{9818765D-BF0B-43C8-9BB8-7F9CF95C9F98}" type="presOf" srcId="{2426CEAA-8BA6-4C57-90C9-1ECBDB1DAA16}" destId="{5AF17BB3-809D-456A-8F9C-22FD8F40106C}" srcOrd="0" destOrd="0" presId="urn:microsoft.com/office/officeart/2005/8/layout/radial5"/>
    <dgm:cxn modelId="{5B26BF5F-4716-47BF-9DA8-9D70002C5B7F}" srcId="{93A32451-4388-4F54-A3BD-486B514CF2B0}" destId="{727DB177-368B-49C6-86D1-FAA1598368DD}" srcOrd="0" destOrd="0" parTransId="{34050F3B-E8C5-4C18-AE3E-73C0E64B9B5E}" sibTransId="{7A05F9DE-8282-425A-8330-41BD6B3D89C3}"/>
    <dgm:cxn modelId="{468C6B45-86AC-4C94-A89A-8E3E0FBDB6AE}" type="presOf" srcId="{93A32451-4388-4F54-A3BD-486B514CF2B0}" destId="{6964B759-ED29-401C-9A27-E7B1148B595D}" srcOrd="0" destOrd="0" presId="urn:microsoft.com/office/officeart/2005/8/layout/radial5"/>
    <dgm:cxn modelId="{E333F369-F9E6-4D0D-BB57-ED9067122445}" type="presOf" srcId="{2426CEAA-8BA6-4C57-90C9-1ECBDB1DAA16}" destId="{C7A5C50C-9679-4706-ADB0-A55885879D9D}" srcOrd="1" destOrd="0" presId="urn:microsoft.com/office/officeart/2005/8/layout/radial5"/>
    <dgm:cxn modelId="{D94B918A-975C-412E-9B2D-73DC5BE3C7C2}" type="presOf" srcId="{B1773244-7833-48AA-A95F-9BA0E5443504}" destId="{50958560-6766-41B7-A19F-FAEA39A709C3}" srcOrd="0" destOrd="0" presId="urn:microsoft.com/office/officeart/2005/8/layout/radial5"/>
    <dgm:cxn modelId="{CFBBFCAD-9BA9-47D1-9778-97E07D068CFA}" type="presOf" srcId="{34050F3B-E8C5-4C18-AE3E-73C0E64B9B5E}" destId="{5701B738-8C12-414B-A7B2-8D42F726ADF6}" srcOrd="0" destOrd="0" presId="urn:microsoft.com/office/officeart/2005/8/layout/radial5"/>
    <dgm:cxn modelId="{F73CBBDF-ED8C-4CF8-8169-E01C1FA6E710}" type="presOf" srcId="{C531A706-B800-4EF5-8EF5-9717C8B2370B}" destId="{9F0B226F-6498-4AB2-B7AF-CF20327665D4}" srcOrd="0" destOrd="0" presId="urn:microsoft.com/office/officeart/2005/8/layout/radial5"/>
    <dgm:cxn modelId="{5E5E03F6-BB4C-4AAB-BED8-3F3CC7EB206D}" srcId="{93A32451-4388-4F54-A3BD-486B514CF2B0}" destId="{C531A706-B800-4EF5-8EF5-9717C8B2370B}" srcOrd="1" destOrd="0" parTransId="{2426CEAA-8BA6-4C57-90C9-1ECBDB1DAA16}" sibTransId="{9C8DB00D-3D2A-49AD-911C-0A901FA51C50}"/>
    <dgm:cxn modelId="{6D26D008-1828-43C6-BE8D-894AA647937C}" type="presParOf" srcId="{50958560-6766-41B7-A19F-FAEA39A709C3}" destId="{6964B759-ED29-401C-9A27-E7B1148B595D}" srcOrd="0" destOrd="0" presId="urn:microsoft.com/office/officeart/2005/8/layout/radial5"/>
    <dgm:cxn modelId="{5F8C10F1-FA40-49A1-B4A4-998BC75BBFEC}" type="presParOf" srcId="{50958560-6766-41B7-A19F-FAEA39A709C3}" destId="{5701B738-8C12-414B-A7B2-8D42F726ADF6}" srcOrd="1" destOrd="0" presId="urn:microsoft.com/office/officeart/2005/8/layout/radial5"/>
    <dgm:cxn modelId="{C79B063F-D65F-4398-B6AC-417D0B6D7497}" type="presParOf" srcId="{5701B738-8C12-414B-A7B2-8D42F726ADF6}" destId="{D76FF720-D9BE-4E5A-BA9F-138F57EBAEF2}" srcOrd="0" destOrd="0" presId="urn:microsoft.com/office/officeart/2005/8/layout/radial5"/>
    <dgm:cxn modelId="{3123D675-92A5-4894-B4CA-F4FB4C1FA9FE}" type="presParOf" srcId="{50958560-6766-41B7-A19F-FAEA39A709C3}" destId="{47615BF0-45B2-4CDB-A321-B14F4CCA4B18}" srcOrd="2" destOrd="0" presId="urn:microsoft.com/office/officeart/2005/8/layout/radial5"/>
    <dgm:cxn modelId="{EB40D1A6-28B7-44C9-AB45-6759917D09CC}" type="presParOf" srcId="{50958560-6766-41B7-A19F-FAEA39A709C3}" destId="{5AF17BB3-809D-456A-8F9C-22FD8F40106C}" srcOrd="3" destOrd="0" presId="urn:microsoft.com/office/officeart/2005/8/layout/radial5"/>
    <dgm:cxn modelId="{65EFDC50-CE44-4743-A8E0-302B273671C0}" type="presParOf" srcId="{5AF17BB3-809D-456A-8F9C-22FD8F40106C}" destId="{C7A5C50C-9679-4706-ADB0-A55885879D9D}" srcOrd="0" destOrd="0" presId="urn:microsoft.com/office/officeart/2005/8/layout/radial5"/>
    <dgm:cxn modelId="{36ACE226-11C8-499D-A442-8C5E6C9BBF19}" type="presParOf" srcId="{50958560-6766-41B7-A19F-FAEA39A709C3}" destId="{9F0B226F-6498-4AB2-B7AF-CF20327665D4}" srcOrd="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C11FF1B-ACCA-4D47-A776-88FFC6D26CCF}" type="doc">
      <dgm:prSet loTypeId="urn:microsoft.com/office/officeart/2005/8/layout/vList2" loCatId="list" qsTypeId="urn:microsoft.com/office/officeart/2005/8/quickstyle/3d3" qsCatId="3D" csTypeId="urn:microsoft.com/office/officeart/2005/8/colors/colorful1" csCatId="colorful" phldr="1"/>
      <dgm:spPr/>
      <dgm:t>
        <a:bodyPr/>
        <a:lstStyle/>
        <a:p>
          <a:endParaRPr lang="en-IN"/>
        </a:p>
      </dgm:t>
    </dgm:pt>
    <dgm:pt modelId="{FC04CC5D-951F-447E-984F-7C92CC56F50F}">
      <dgm:prSet phldrT="[Text]" custT="1"/>
      <dgm:spPr>
        <a:solidFill>
          <a:srgbClr val="FF9900"/>
        </a:solidFill>
      </dgm:spPr>
      <dgm:t>
        <a:bodyPr/>
        <a:lstStyle/>
        <a:p>
          <a:pPr algn="ctr">
            <a:buClrTx/>
            <a:buSzTx/>
            <a:buFontTx/>
            <a:buNone/>
          </a:pPr>
          <a:r>
            <a:rPr lang="en-IN" sz="2000" b="1" dirty="0"/>
            <a:t>IEC ACTIVITIES CONDUCTED</a:t>
          </a:r>
        </a:p>
      </dgm:t>
    </dgm:pt>
    <dgm:pt modelId="{07AF039B-6C25-4CBC-8296-56ABFB246D3E}" type="sibTrans" cxnId="{5C21A0C1-CDDC-49AA-989E-52CE1964353E}">
      <dgm:prSet/>
      <dgm:spPr/>
      <dgm:t>
        <a:bodyPr/>
        <a:lstStyle/>
        <a:p>
          <a:pPr algn="ctr"/>
          <a:endParaRPr lang="en-IN" sz="1000"/>
        </a:p>
      </dgm:t>
    </dgm:pt>
    <dgm:pt modelId="{F3A461A1-7302-4E6B-BDCC-D9C44D838E09}" type="parTrans" cxnId="{5C21A0C1-CDDC-49AA-989E-52CE1964353E}">
      <dgm:prSet/>
      <dgm:spPr/>
      <dgm:t>
        <a:bodyPr/>
        <a:lstStyle/>
        <a:p>
          <a:pPr algn="ctr"/>
          <a:endParaRPr lang="en-IN" sz="1000"/>
        </a:p>
      </dgm:t>
    </dgm:pt>
    <dgm:pt modelId="{7FC762C5-24B8-457B-942C-25243CCBA960}" type="pres">
      <dgm:prSet presAssocID="{DC11FF1B-ACCA-4D47-A776-88FFC6D26CCF}" presName="linear" presStyleCnt="0">
        <dgm:presLayoutVars>
          <dgm:animLvl val="lvl"/>
          <dgm:resizeHandles val="exact"/>
        </dgm:presLayoutVars>
      </dgm:prSet>
      <dgm:spPr/>
    </dgm:pt>
    <dgm:pt modelId="{78156D87-4333-40AB-BC3D-EE50DF314D32}" type="pres">
      <dgm:prSet presAssocID="{FC04CC5D-951F-447E-984F-7C92CC56F50F}" presName="parentText" presStyleLbl="node1" presStyleIdx="0" presStyleCnt="1" custFlipHor="1" custScaleX="53208" custScaleY="55140" custLinFactNeighborX="-1804" custLinFactNeighborY="-424">
        <dgm:presLayoutVars>
          <dgm:chMax val="0"/>
          <dgm:bulletEnabled val="1"/>
        </dgm:presLayoutVars>
      </dgm:prSet>
      <dgm:spPr/>
    </dgm:pt>
  </dgm:ptLst>
  <dgm:cxnLst>
    <dgm:cxn modelId="{E5225773-FEA1-41B1-A118-377C1C856E6D}" type="presOf" srcId="{DC11FF1B-ACCA-4D47-A776-88FFC6D26CCF}" destId="{7FC762C5-24B8-457B-942C-25243CCBA960}" srcOrd="0" destOrd="0" presId="urn:microsoft.com/office/officeart/2005/8/layout/vList2"/>
    <dgm:cxn modelId="{5C21A0C1-CDDC-49AA-989E-52CE1964353E}" srcId="{DC11FF1B-ACCA-4D47-A776-88FFC6D26CCF}" destId="{FC04CC5D-951F-447E-984F-7C92CC56F50F}" srcOrd="0" destOrd="0" parTransId="{F3A461A1-7302-4E6B-BDCC-D9C44D838E09}" sibTransId="{07AF039B-6C25-4CBC-8296-56ABFB246D3E}"/>
    <dgm:cxn modelId="{9B4AACF0-AA21-4FD8-9782-B90793927F5A}" type="presOf" srcId="{FC04CC5D-951F-447E-984F-7C92CC56F50F}" destId="{78156D87-4333-40AB-BC3D-EE50DF314D32}" srcOrd="0" destOrd="0" presId="urn:microsoft.com/office/officeart/2005/8/layout/vList2"/>
    <dgm:cxn modelId="{A4ECC2A7-A3E8-4746-A295-C30B91959B03}" type="presParOf" srcId="{7FC762C5-24B8-457B-942C-25243CCBA960}" destId="{78156D87-4333-40AB-BC3D-EE50DF314D32}"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1773244-7833-48AA-A95F-9BA0E5443504}" type="doc">
      <dgm:prSet loTypeId="urn:microsoft.com/office/officeart/2005/8/layout/radial5" loCatId="cycle" qsTypeId="urn:microsoft.com/office/officeart/2005/8/quickstyle/simple1" qsCatId="simple" csTypeId="urn:microsoft.com/office/officeart/2005/8/colors/colorful5" csCatId="colorful" phldr="1"/>
      <dgm:spPr/>
      <dgm:t>
        <a:bodyPr/>
        <a:lstStyle/>
        <a:p>
          <a:endParaRPr lang="en-IN"/>
        </a:p>
      </dgm:t>
    </dgm:pt>
    <dgm:pt modelId="{93A32451-4388-4F54-A3BD-486B514CF2B0}">
      <dgm:prSet phldrT="[Text]"/>
      <dgm:spPr/>
      <dgm:t>
        <a:bodyPr/>
        <a:lstStyle/>
        <a:p>
          <a:r>
            <a:rPr lang="en-IN" b="1" dirty="0"/>
            <a:t>E</a:t>
          </a:r>
        </a:p>
      </dgm:t>
    </dgm:pt>
    <dgm:pt modelId="{F107F492-ACC5-453F-AB1D-6A26C5D15D1F}" type="parTrans" cxnId="{269A5423-DD6E-4496-80F2-3496A4114A68}">
      <dgm:prSet/>
      <dgm:spPr/>
      <dgm:t>
        <a:bodyPr/>
        <a:lstStyle/>
        <a:p>
          <a:endParaRPr lang="en-IN" b="1"/>
        </a:p>
      </dgm:t>
    </dgm:pt>
    <dgm:pt modelId="{6A006E60-ED8E-4DC4-8D27-D27CD40AECE8}" type="sibTrans" cxnId="{269A5423-DD6E-4496-80F2-3496A4114A68}">
      <dgm:prSet/>
      <dgm:spPr/>
      <dgm:t>
        <a:bodyPr/>
        <a:lstStyle/>
        <a:p>
          <a:endParaRPr lang="en-IN" b="1"/>
        </a:p>
      </dgm:t>
    </dgm:pt>
    <dgm:pt modelId="{727DB177-368B-49C6-86D1-FAA1598368DD}">
      <dgm:prSet phldrT="[Text]"/>
      <dgm:spPr/>
      <dgm:t>
        <a:bodyPr/>
        <a:lstStyle/>
        <a:p>
          <a:r>
            <a:rPr lang="en-IN" b="1" dirty="0"/>
            <a:t>I</a:t>
          </a:r>
        </a:p>
      </dgm:t>
    </dgm:pt>
    <dgm:pt modelId="{34050F3B-E8C5-4C18-AE3E-73C0E64B9B5E}" type="parTrans" cxnId="{5B26BF5F-4716-47BF-9DA8-9D70002C5B7F}">
      <dgm:prSet/>
      <dgm:spPr/>
      <dgm:t>
        <a:bodyPr/>
        <a:lstStyle/>
        <a:p>
          <a:endParaRPr lang="en-IN" b="1"/>
        </a:p>
      </dgm:t>
    </dgm:pt>
    <dgm:pt modelId="{7A05F9DE-8282-425A-8330-41BD6B3D89C3}" type="sibTrans" cxnId="{5B26BF5F-4716-47BF-9DA8-9D70002C5B7F}">
      <dgm:prSet/>
      <dgm:spPr/>
      <dgm:t>
        <a:bodyPr/>
        <a:lstStyle/>
        <a:p>
          <a:endParaRPr lang="en-IN" b="1"/>
        </a:p>
      </dgm:t>
    </dgm:pt>
    <dgm:pt modelId="{C531A706-B800-4EF5-8EF5-9717C8B2370B}">
      <dgm:prSet phldrT="[Text]"/>
      <dgm:spPr/>
      <dgm:t>
        <a:bodyPr/>
        <a:lstStyle/>
        <a:p>
          <a:r>
            <a:rPr lang="en-IN" b="1" dirty="0"/>
            <a:t>C</a:t>
          </a:r>
        </a:p>
      </dgm:t>
    </dgm:pt>
    <dgm:pt modelId="{2426CEAA-8BA6-4C57-90C9-1ECBDB1DAA16}" type="parTrans" cxnId="{5E5E03F6-BB4C-4AAB-BED8-3F3CC7EB206D}">
      <dgm:prSet/>
      <dgm:spPr/>
      <dgm:t>
        <a:bodyPr/>
        <a:lstStyle/>
        <a:p>
          <a:endParaRPr lang="en-IN" b="1"/>
        </a:p>
      </dgm:t>
    </dgm:pt>
    <dgm:pt modelId="{9C8DB00D-3D2A-49AD-911C-0A901FA51C50}" type="sibTrans" cxnId="{5E5E03F6-BB4C-4AAB-BED8-3F3CC7EB206D}">
      <dgm:prSet/>
      <dgm:spPr/>
      <dgm:t>
        <a:bodyPr/>
        <a:lstStyle/>
        <a:p>
          <a:endParaRPr lang="en-IN" b="1"/>
        </a:p>
      </dgm:t>
    </dgm:pt>
    <dgm:pt modelId="{50958560-6766-41B7-A19F-FAEA39A709C3}" type="pres">
      <dgm:prSet presAssocID="{B1773244-7833-48AA-A95F-9BA0E5443504}" presName="Name0" presStyleCnt="0">
        <dgm:presLayoutVars>
          <dgm:chMax val="1"/>
          <dgm:dir/>
          <dgm:animLvl val="ctr"/>
          <dgm:resizeHandles val="exact"/>
        </dgm:presLayoutVars>
      </dgm:prSet>
      <dgm:spPr/>
    </dgm:pt>
    <dgm:pt modelId="{6964B759-ED29-401C-9A27-E7B1148B595D}" type="pres">
      <dgm:prSet presAssocID="{93A32451-4388-4F54-A3BD-486B514CF2B0}" presName="centerShape" presStyleLbl="node0" presStyleIdx="0" presStyleCnt="1"/>
      <dgm:spPr/>
    </dgm:pt>
    <dgm:pt modelId="{5701B738-8C12-414B-A7B2-8D42F726ADF6}" type="pres">
      <dgm:prSet presAssocID="{34050F3B-E8C5-4C18-AE3E-73C0E64B9B5E}" presName="parTrans" presStyleLbl="sibTrans2D1" presStyleIdx="0" presStyleCnt="2" custLinFactX="5899" custLinFactY="-54952" custLinFactNeighborX="100000" custLinFactNeighborY="-100000"/>
      <dgm:spPr/>
    </dgm:pt>
    <dgm:pt modelId="{D76FF720-D9BE-4E5A-BA9F-138F57EBAEF2}" type="pres">
      <dgm:prSet presAssocID="{34050F3B-E8C5-4C18-AE3E-73C0E64B9B5E}" presName="connectorText" presStyleLbl="sibTrans2D1" presStyleIdx="0" presStyleCnt="2"/>
      <dgm:spPr/>
    </dgm:pt>
    <dgm:pt modelId="{47615BF0-45B2-4CDB-A321-B14F4CCA4B18}" type="pres">
      <dgm:prSet presAssocID="{727DB177-368B-49C6-86D1-FAA1598368DD}" presName="node" presStyleLbl="node1" presStyleIdx="0" presStyleCnt="2">
        <dgm:presLayoutVars>
          <dgm:bulletEnabled val="1"/>
        </dgm:presLayoutVars>
      </dgm:prSet>
      <dgm:spPr/>
    </dgm:pt>
    <dgm:pt modelId="{5AF17BB3-809D-456A-8F9C-22FD8F40106C}" type="pres">
      <dgm:prSet presAssocID="{2426CEAA-8BA6-4C57-90C9-1ECBDB1DAA16}" presName="parTrans" presStyleLbl="sibTrans2D1" presStyleIdx="1" presStyleCnt="2" custLinFactY="65280" custLinFactNeighborX="-80432" custLinFactNeighborY="100000"/>
      <dgm:spPr/>
    </dgm:pt>
    <dgm:pt modelId="{C7A5C50C-9679-4706-ADB0-A55885879D9D}" type="pres">
      <dgm:prSet presAssocID="{2426CEAA-8BA6-4C57-90C9-1ECBDB1DAA16}" presName="connectorText" presStyleLbl="sibTrans2D1" presStyleIdx="1" presStyleCnt="2"/>
      <dgm:spPr/>
    </dgm:pt>
    <dgm:pt modelId="{9F0B226F-6498-4AB2-B7AF-CF20327665D4}" type="pres">
      <dgm:prSet presAssocID="{C531A706-B800-4EF5-8EF5-9717C8B2370B}" presName="node" presStyleLbl="node1" presStyleIdx="1" presStyleCnt="2">
        <dgm:presLayoutVars>
          <dgm:bulletEnabled val="1"/>
        </dgm:presLayoutVars>
      </dgm:prSet>
      <dgm:spPr/>
    </dgm:pt>
  </dgm:ptLst>
  <dgm:cxnLst>
    <dgm:cxn modelId="{FC49F114-37D9-4ACA-8DC8-BD72B55EE0C5}" type="presOf" srcId="{727DB177-368B-49C6-86D1-FAA1598368DD}" destId="{47615BF0-45B2-4CDB-A321-B14F4CCA4B18}" srcOrd="0" destOrd="0" presId="urn:microsoft.com/office/officeart/2005/8/layout/radial5"/>
    <dgm:cxn modelId="{269A5423-DD6E-4496-80F2-3496A4114A68}" srcId="{B1773244-7833-48AA-A95F-9BA0E5443504}" destId="{93A32451-4388-4F54-A3BD-486B514CF2B0}" srcOrd="0" destOrd="0" parTransId="{F107F492-ACC5-453F-AB1D-6A26C5D15D1F}" sibTransId="{6A006E60-ED8E-4DC4-8D27-D27CD40AECE8}"/>
    <dgm:cxn modelId="{BFCE3A36-60A1-4BA9-B973-EB3C3E650BE1}" type="presOf" srcId="{34050F3B-E8C5-4C18-AE3E-73C0E64B9B5E}" destId="{D76FF720-D9BE-4E5A-BA9F-138F57EBAEF2}" srcOrd="1" destOrd="0" presId="urn:microsoft.com/office/officeart/2005/8/layout/radial5"/>
    <dgm:cxn modelId="{9818765D-BF0B-43C8-9BB8-7F9CF95C9F98}" type="presOf" srcId="{2426CEAA-8BA6-4C57-90C9-1ECBDB1DAA16}" destId="{5AF17BB3-809D-456A-8F9C-22FD8F40106C}" srcOrd="0" destOrd="0" presId="urn:microsoft.com/office/officeart/2005/8/layout/radial5"/>
    <dgm:cxn modelId="{5B26BF5F-4716-47BF-9DA8-9D70002C5B7F}" srcId="{93A32451-4388-4F54-A3BD-486B514CF2B0}" destId="{727DB177-368B-49C6-86D1-FAA1598368DD}" srcOrd="0" destOrd="0" parTransId="{34050F3B-E8C5-4C18-AE3E-73C0E64B9B5E}" sibTransId="{7A05F9DE-8282-425A-8330-41BD6B3D89C3}"/>
    <dgm:cxn modelId="{468C6B45-86AC-4C94-A89A-8E3E0FBDB6AE}" type="presOf" srcId="{93A32451-4388-4F54-A3BD-486B514CF2B0}" destId="{6964B759-ED29-401C-9A27-E7B1148B595D}" srcOrd="0" destOrd="0" presId="urn:microsoft.com/office/officeart/2005/8/layout/radial5"/>
    <dgm:cxn modelId="{E333F369-F9E6-4D0D-BB57-ED9067122445}" type="presOf" srcId="{2426CEAA-8BA6-4C57-90C9-1ECBDB1DAA16}" destId="{C7A5C50C-9679-4706-ADB0-A55885879D9D}" srcOrd="1" destOrd="0" presId="urn:microsoft.com/office/officeart/2005/8/layout/radial5"/>
    <dgm:cxn modelId="{D94B918A-975C-412E-9B2D-73DC5BE3C7C2}" type="presOf" srcId="{B1773244-7833-48AA-A95F-9BA0E5443504}" destId="{50958560-6766-41B7-A19F-FAEA39A709C3}" srcOrd="0" destOrd="0" presId="urn:microsoft.com/office/officeart/2005/8/layout/radial5"/>
    <dgm:cxn modelId="{CFBBFCAD-9BA9-47D1-9778-97E07D068CFA}" type="presOf" srcId="{34050F3B-E8C5-4C18-AE3E-73C0E64B9B5E}" destId="{5701B738-8C12-414B-A7B2-8D42F726ADF6}" srcOrd="0" destOrd="0" presId="urn:microsoft.com/office/officeart/2005/8/layout/radial5"/>
    <dgm:cxn modelId="{F73CBBDF-ED8C-4CF8-8169-E01C1FA6E710}" type="presOf" srcId="{C531A706-B800-4EF5-8EF5-9717C8B2370B}" destId="{9F0B226F-6498-4AB2-B7AF-CF20327665D4}" srcOrd="0" destOrd="0" presId="urn:microsoft.com/office/officeart/2005/8/layout/radial5"/>
    <dgm:cxn modelId="{5E5E03F6-BB4C-4AAB-BED8-3F3CC7EB206D}" srcId="{93A32451-4388-4F54-A3BD-486B514CF2B0}" destId="{C531A706-B800-4EF5-8EF5-9717C8B2370B}" srcOrd="1" destOrd="0" parTransId="{2426CEAA-8BA6-4C57-90C9-1ECBDB1DAA16}" sibTransId="{9C8DB00D-3D2A-49AD-911C-0A901FA51C50}"/>
    <dgm:cxn modelId="{6D26D008-1828-43C6-BE8D-894AA647937C}" type="presParOf" srcId="{50958560-6766-41B7-A19F-FAEA39A709C3}" destId="{6964B759-ED29-401C-9A27-E7B1148B595D}" srcOrd="0" destOrd="0" presId="urn:microsoft.com/office/officeart/2005/8/layout/radial5"/>
    <dgm:cxn modelId="{5F8C10F1-FA40-49A1-B4A4-998BC75BBFEC}" type="presParOf" srcId="{50958560-6766-41B7-A19F-FAEA39A709C3}" destId="{5701B738-8C12-414B-A7B2-8D42F726ADF6}" srcOrd="1" destOrd="0" presId="urn:microsoft.com/office/officeart/2005/8/layout/radial5"/>
    <dgm:cxn modelId="{C79B063F-D65F-4398-B6AC-417D0B6D7497}" type="presParOf" srcId="{5701B738-8C12-414B-A7B2-8D42F726ADF6}" destId="{D76FF720-D9BE-4E5A-BA9F-138F57EBAEF2}" srcOrd="0" destOrd="0" presId="urn:microsoft.com/office/officeart/2005/8/layout/radial5"/>
    <dgm:cxn modelId="{3123D675-92A5-4894-B4CA-F4FB4C1FA9FE}" type="presParOf" srcId="{50958560-6766-41B7-A19F-FAEA39A709C3}" destId="{47615BF0-45B2-4CDB-A321-B14F4CCA4B18}" srcOrd="2" destOrd="0" presId="urn:microsoft.com/office/officeart/2005/8/layout/radial5"/>
    <dgm:cxn modelId="{EB40D1A6-28B7-44C9-AB45-6759917D09CC}" type="presParOf" srcId="{50958560-6766-41B7-A19F-FAEA39A709C3}" destId="{5AF17BB3-809D-456A-8F9C-22FD8F40106C}" srcOrd="3" destOrd="0" presId="urn:microsoft.com/office/officeart/2005/8/layout/radial5"/>
    <dgm:cxn modelId="{65EFDC50-CE44-4743-A8E0-302B273671C0}" type="presParOf" srcId="{5AF17BB3-809D-456A-8F9C-22FD8F40106C}" destId="{C7A5C50C-9679-4706-ADB0-A55885879D9D}" srcOrd="0" destOrd="0" presId="urn:microsoft.com/office/officeart/2005/8/layout/radial5"/>
    <dgm:cxn modelId="{36ACE226-11C8-499D-A442-8C5E6C9BBF19}" type="presParOf" srcId="{50958560-6766-41B7-A19F-FAEA39A709C3}" destId="{9F0B226F-6498-4AB2-B7AF-CF20327665D4}" srcOrd="4" destOrd="0" presId="urn:microsoft.com/office/officeart/2005/8/layout/radial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B150730-606F-473C-8024-CA17523E6D05}"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IN"/>
        </a:p>
      </dgm:t>
    </dgm:pt>
    <dgm:pt modelId="{46F65879-E193-4555-B714-F2CC9711E5AD}">
      <dgm:prSet phldrT="[Text]"/>
      <dgm:spPr/>
      <dgm:t>
        <a:bodyPr/>
        <a:lstStyle/>
        <a:p>
          <a:r>
            <a:rPr lang="en-IN" b="1" dirty="0"/>
            <a:t>14420 HELP LINE</a:t>
          </a:r>
        </a:p>
      </dgm:t>
    </dgm:pt>
    <dgm:pt modelId="{EF7FE5F7-F230-4D9A-915D-9D264152DDFC}" type="parTrans" cxnId="{8510B400-5C01-4B81-B1F0-E9D39C29192B}">
      <dgm:prSet/>
      <dgm:spPr/>
      <dgm:t>
        <a:bodyPr/>
        <a:lstStyle/>
        <a:p>
          <a:endParaRPr lang="en-IN" b="1"/>
        </a:p>
      </dgm:t>
    </dgm:pt>
    <dgm:pt modelId="{3930B6C1-347F-49EA-81B6-5938902847E7}" type="sibTrans" cxnId="{8510B400-5C01-4B81-B1F0-E9D39C29192B}">
      <dgm:prSet/>
      <dgm:spPr/>
      <dgm:t>
        <a:bodyPr/>
        <a:lstStyle/>
        <a:p>
          <a:endParaRPr lang="en-IN" b="1"/>
        </a:p>
      </dgm:t>
    </dgm:pt>
    <dgm:pt modelId="{A5848A85-C9EE-439B-BE07-25383E27BBF4}">
      <dgm:prSet phldrT="[Text]"/>
      <dgm:spPr/>
      <dgm:t>
        <a:bodyPr/>
        <a:lstStyle/>
        <a:p>
          <a:r>
            <a:rPr lang="en-IN" b="1" dirty="0"/>
            <a:t>ON CLEANING SEPTIC TANKS AND SEWERS</a:t>
          </a:r>
        </a:p>
      </dgm:t>
    </dgm:pt>
    <dgm:pt modelId="{189C534C-BEFF-41D0-AD35-BE4AC22165FF}" type="parTrans" cxnId="{FBAF3228-0932-4E9D-B9E1-F282A9D68970}">
      <dgm:prSet/>
      <dgm:spPr/>
      <dgm:t>
        <a:bodyPr/>
        <a:lstStyle/>
        <a:p>
          <a:endParaRPr lang="en-IN" b="1"/>
        </a:p>
      </dgm:t>
    </dgm:pt>
    <dgm:pt modelId="{19200E37-9FB7-4FE7-B784-13813DA16E96}" type="sibTrans" cxnId="{FBAF3228-0932-4E9D-B9E1-F282A9D68970}">
      <dgm:prSet/>
      <dgm:spPr/>
      <dgm:t>
        <a:bodyPr/>
        <a:lstStyle/>
        <a:p>
          <a:endParaRPr lang="en-IN" b="1"/>
        </a:p>
      </dgm:t>
    </dgm:pt>
    <dgm:pt modelId="{1C0E041B-F010-43AE-BBFF-2523E393C15B}">
      <dgm:prSet phldrT="[Text]"/>
      <dgm:spPr/>
      <dgm:t>
        <a:bodyPr/>
        <a:lstStyle/>
        <a:p>
          <a:r>
            <a:rPr lang="en-IN" b="1" dirty="0"/>
            <a:t>ON PENAL ACTIONS ON NON-COMPLIANCE</a:t>
          </a:r>
        </a:p>
      </dgm:t>
    </dgm:pt>
    <dgm:pt modelId="{7D232806-4906-4ED2-A4AF-76084077F5D0}" type="parTrans" cxnId="{D6FF348F-947C-4539-8A87-4B3146AFB6B8}">
      <dgm:prSet/>
      <dgm:spPr/>
      <dgm:t>
        <a:bodyPr/>
        <a:lstStyle/>
        <a:p>
          <a:endParaRPr lang="en-IN" b="1"/>
        </a:p>
      </dgm:t>
    </dgm:pt>
    <dgm:pt modelId="{33DC645E-61C1-467E-8E7A-2E4303F3914A}" type="sibTrans" cxnId="{D6FF348F-947C-4539-8A87-4B3146AFB6B8}">
      <dgm:prSet/>
      <dgm:spPr/>
      <dgm:t>
        <a:bodyPr/>
        <a:lstStyle/>
        <a:p>
          <a:endParaRPr lang="en-IN" b="1"/>
        </a:p>
      </dgm:t>
    </dgm:pt>
    <dgm:pt modelId="{A116E6EA-ED0C-4FA8-BE35-9E847FA6A9B4}" type="pres">
      <dgm:prSet presAssocID="{DB150730-606F-473C-8024-CA17523E6D05}" presName="Name0" presStyleCnt="0">
        <dgm:presLayoutVars>
          <dgm:chMax val="7"/>
          <dgm:chPref val="7"/>
          <dgm:dir/>
        </dgm:presLayoutVars>
      </dgm:prSet>
      <dgm:spPr/>
    </dgm:pt>
    <dgm:pt modelId="{F97B4D18-DC01-4D85-AD8E-5848A5F3E1EC}" type="pres">
      <dgm:prSet presAssocID="{DB150730-606F-473C-8024-CA17523E6D05}" presName="Name1" presStyleCnt="0"/>
      <dgm:spPr/>
    </dgm:pt>
    <dgm:pt modelId="{DD680AF1-82EC-415F-97A1-B7C7B901D7A0}" type="pres">
      <dgm:prSet presAssocID="{DB150730-606F-473C-8024-CA17523E6D05}" presName="cycle" presStyleCnt="0"/>
      <dgm:spPr/>
    </dgm:pt>
    <dgm:pt modelId="{A6564273-BE68-4E54-998C-91872AF6D14F}" type="pres">
      <dgm:prSet presAssocID="{DB150730-606F-473C-8024-CA17523E6D05}" presName="srcNode" presStyleLbl="node1" presStyleIdx="0" presStyleCnt="3"/>
      <dgm:spPr/>
    </dgm:pt>
    <dgm:pt modelId="{9D70D6BF-EAAD-4874-B3EE-F4D8E58BF8DD}" type="pres">
      <dgm:prSet presAssocID="{DB150730-606F-473C-8024-CA17523E6D05}" presName="conn" presStyleLbl="parChTrans1D2" presStyleIdx="0" presStyleCnt="1"/>
      <dgm:spPr/>
    </dgm:pt>
    <dgm:pt modelId="{CBB75BA8-AC2A-42D7-9572-74165CECA4A6}" type="pres">
      <dgm:prSet presAssocID="{DB150730-606F-473C-8024-CA17523E6D05}" presName="extraNode" presStyleLbl="node1" presStyleIdx="0" presStyleCnt="3"/>
      <dgm:spPr/>
    </dgm:pt>
    <dgm:pt modelId="{ED3CF9D7-CCEA-4FBB-9FD2-9BACA77684CC}" type="pres">
      <dgm:prSet presAssocID="{DB150730-606F-473C-8024-CA17523E6D05}" presName="dstNode" presStyleLbl="node1" presStyleIdx="0" presStyleCnt="3"/>
      <dgm:spPr/>
    </dgm:pt>
    <dgm:pt modelId="{F53E53FC-005D-4FC4-ABC9-2B4D89A137D4}" type="pres">
      <dgm:prSet presAssocID="{46F65879-E193-4555-B714-F2CC9711E5AD}" presName="text_1" presStyleLbl="node1" presStyleIdx="0" presStyleCnt="3">
        <dgm:presLayoutVars>
          <dgm:bulletEnabled val="1"/>
        </dgm:presLayoutVars>
      </dgm:prSet>
      <dgm:spPr/>
    </dgm:pt>
    <dgm:pt modelId="{562C8A18-AA72-4ED0-8DF9-2206CB1776FF}" type="pres">
      <dgm:prSet presAssocID="{46F65879-E193-4555-B714-F2CC9711E5AD}" presName="accent_1" presStyleCnt="0"/>
      <dgm:spPr/>
    </dgm:pt>
    <dgm:pt modelId="{E55BF928-B75C-471E-A071-8B0F413140EF}" type="pres">
      <dgm:prSet presAssocID="{46F65879-E193-4555-B714-F2CC9711E5AD}" presName="accentRepeatNode" presStyleLbl="solidFgAcc1" presStyleIdx="0" presStyleCnt="3"/>
      <dgm:spPr/>
    </dgm:pt>
    <dgm:pt modelId="{63B03613-1DF6-411E-A6BF-9A4E307D15F4}" type="pres">
      <dgm:prSet presAssocID="{A5848A85-C9EE-439B-BE07-25383E27BBF4}" presName="text_2" presStyleLbl="node1" presStyleIdx="1" presStyleCnt="3">
        <dgm:presLayoutVars>
          <dgm:bulletEnabled val="1"/>
        </dgm:presLayoutVars>
      </dgm:prSet>
      <dgm:spPr/>
    </dgm:pt>
    <dgm:pt modelId="{80374854-F906-4B1E-8E79-8585C846A0F2}" type="pres">
      <dgm:prSet presAssocID="{A5848A85-C9EE-439B-BE07-25383E27BBF4}" presName="accent_2" presStyleCnt="0"/>
      <dgm:spPr/>
    </dgm:pt>
    <dgm:pt modelId="{32B473AF-58D1-48C2-BB48-1F214BF93D6D}" type="pres">
      <dgm:prSet presAssocID="{A5848A85-C9EE-439B-BE07-25383E27BBF4}" presName="accentRepeatNode" presStyleLbl="solidFgAcc1" presStyleIdx="1" presStyleCnt="3"/>
      <dgm:spPr/>
    </dgm:pt>
    <dgm:pt modelId="{00E8DBEC-24C2-4C84-BD7A-EBDE22EDF4EC}" type="pres">
      <dgm:prSet presAssocID="{1C0E041B-F010-43AE-BBFF-2523E393C15B}" presName="text_3" presStyleLbl="node1" presStyleIdx="2" presStyleCnt="3">
        <dgm:presLayoutVars>
          <dgm:bulletEnabled val="1"/>
        </dgm:presLayoutVars>
      </dgm:prSet>
      <dgm:spPr/>
    </dgm:pt>
    <dgm:pt modelId="{3F8C6866-D65C-462C-8BE7-CC8C7A66A175}" type="pres">
      <dgm:prSet presAssocID="{1C0E041B-F010-43AE-BBFF-2523E393C15B}" presName="accent_3" presStyleCnt="0"/>
      <dgm:spPr/>
    </dgm:pt>
    <dgm:pt modelId="{B3961400-AF44-43A6-9EA3-BC4F224AC8B0}" type="pres">
      <dgm:prSet presAssocID="{1C0E041B-F010-43AE-BBFF-2523E393C15B}" presName="accentRepeatNode" presStyleLbl="solidFgAcc1" presStyleIdx="2" presStyleCnt="3"/>
      <dgm:spPr/>
    </dgm:pt>
  </dgm:ptLst>
  <dgm:cxnLst>
    <dgm:cxn modelId="{8510B400-5C01-4B81-B1F0-E9D39C29192B}" srcId="{DB150730-606F-473C-8024-CA17523E6D05}" destId="{46F65879-E193-4555-B714-F2CC9711E5AD}" srcOrd="0" destOrd="0" parTransId="{EF7FE5F7-F230-4D9A-915D-9D264152DDFC}" sibTransId="{3930B6C1-347F-49EA-81B6-5938902847E7}"/>
    <dgm:cxn modelId="{9EA6121C-E325-4EA8-B1FE-F07DDA7282BA}" type="presOf" srcId="{46F65879-E193-4555-B714-F2CC9711E5AD}" destId="{F53E53FC-005D-4FC4-ABC9-2B4D89A137D4}" srcOrd="0" destOrd="0" presId="urn:microsoft.com/office/officeart/2008/layout/VerticalCurvedList"/>
    <dgm:cxn modelId="{FBAF3228-0932-4E9D-B9E1-F282A9D68970}" srcId="{DB150730-606F-473C-8024-CA17523E6D05}" destId="{A5848A85-C9EE-439B-BE07-25383E27BBF4}" srcOrd="1" destOrd="0" parTransId="{189C534C-BEFF-41D0-AD35-BE4AC22165FF}" sibTransId="{19200E37-9FB7-4FE7-B784-13813DA16E96}"/>
    <dgm:cxn modelId="{8026A466-18F5-4099-9953-A95F85959BA4}" type="presOf" srcId="{1C0E041B-F010-43AE-BBFF-2523E393C15B}" destId="{00E8DBEC-24C2-4C84-BD7A-EBDE22EDF4EC}" srcOrd="0" destOrd="0" presId="urn:microsoft.com/office/officeart/2008/layout/VerticalCurvedList"/>
    <dgm:cxn modelId="{93AAB578-BA54-44A8-8F89-DD438381596E}" type="presOf" srcId="{A5848A85-C9EE-439B-BE07-25383E27BBF4}" destId="{63B03613-1DF6-411E-A6BF-9A4E307D15F4}" srcOrd="0" destOrd="0" presId="urn:microsoft.com/office/officeart/2008/layout/VerticalCurvedList"/>
    <dgm:cxn modelId="{D6FF348F-947C-4539-8A87-4B3146AFB6B8}" srcId="{DB150730-606F-473C-8024-CA17523E6D05}" destId="{1C0E041B-F010-43AE-BBFF-2523E393C15B}" srcOrd="2" destOrd="0" parTransId="{7D232806-4906-4ED2-A4AF-76084077F5D0}" sibTransId="{33DC645E-61C1-467E-8E7A-2E4303F3914A}"/>
    <dgm:cxn modelId="{7A9DC692-D543-4F2A-9028-17B56ACC6775}" type="presOf" srcId="{3930B6C1-347F-49EA-81B6-5938902847E7}" destId="{9D70D6BF-EAAD-4874-B3EE-F4D8E58BF8DD}" srcOrd="0" destOrd="0" presId="urn:microsoft.com/office/officeart/2008/layout/VerticalCurvedList"/>
    <dgm:cxn modelId="{A8079AE2-047B-4688-B2E6-5CAF7F5D6CCF}" type="presOf" srcId="{DB150730-606F-473C-8024-CA17523E6D05}" destId="{A116E6EA-ED0C-4FA8-BE35-9E847FA6A9B4}" srcOrd="0" destOrd="0" presId="urn:microsoft.com/office/officeart/2008/layout/VerticalCurvedList"/>
    <dgm:cxn modelId="{95A6996E-6313-49B6-B938-29D91172E456}" type="presParOf" srcId="{A116E6EA-ED0C-4FA8-BE35-9E847FA6A9B4}" destId="{F97B4D18-DC01-4D85-AD8E-5848A5F3E1EC}" srcOrd="0" destOrd="0" presId="urn:microsoft.com/office/officeart/2008/layout/VerticalCurvedList"/>
    <dgm:cxn modelId="{BA09749B-589F-433A-82A2-9FB21879AC3D}" type="presParOf" srcId="{F97B4D18-DC01-4D85-AD8E-5848A5F3E1EC}" destId="{DD680AF1-82EC-415F-97A1-B7C7B901D7A0}" srcOrd="0" destOrd="0" presId="urn:microsoft.com/office/officeart/2008/layout/VerticalCurvedList"/>
    <dgm:cxn modelId="{B8CFE188-E918-45D3-B3BE-C7769A6A0FAD}" type="presParOf" srcId="{DD680AF1-82EC-415F-97A1-B7C7B901D7A0}" destId="{A6564273-BE68-4E54-998C-91872AF6D14F}" srcOrd="0" destOrd="0" presId="urn:microsoft.com/office/officeart/2008/layout/VerticalCurvedList"/>
    <dgm:cxn modelId="{113B2296-17E0-42BB-B30D-DFF51B8E3FBB}" type="presParOf" srcId="{DD680AF1-82EC-415F-97A1-B7C7B901D7A0}" destId="{9D70D6BF-EAAD-4874-B3EE-F4D8E58BF8DD}" srcOrd="1" destOrd="0" presId="urn:microsoft.com/office/officeart/2008/layout/VerticalCurvedList"/>
    <dgm:cxn modelId="{8431AEB6-ECD9-45D1-B67F-F1F0F02315D9}" type="presParOf" srcId="{DD680AF1-82EC-415F-97A1-B7C7B901D7A0}" destId="{CBB75BA8-AC2A-42D7-9572-74165CECA4A6}" srcOrd="2" destOrd="0" presId="urn:microsoft.com/office/officeart/2008/layout/VerticalCurvedList"/>
    <dgm:cxn modelId="{57AA784A-C169-4A45-AE1A-038CFD7341A7}" type="presParOf" srcId="{DD680AF1-82EC-415F-97A1-B7C7B901D7A0}" destId="{ED3CF9D7-CCEA-4FBB-9FD2-9BACA77684CC}" srcOrd="3" destOrd="0" presId="urn:microsoft.com/office/officeart/2008/layout/VerticalCurvedList"/>
    <dgm:cxn modelId="{BFC3A36F-EBA8-4CCC-9154-4CF54D4270EF}" type="presParOf" srcId="{F97B4D18-DC01-4D85-AD8E-5848A5F3E1EC}" destId="{F53E53FC-005D-4FC4-ABC9-2B4D89A137D4}" srcOrd="1" destOrd="0" presId="urn:microsoft.com/office/officeart/2008/layout/VerticalCurvedList"/>
    <dgm:cxn modelId="{32CCC67A-8A6C-4511-A9D7-88CE096A84B2}" type="presParOf" srcId="{F97B4D18-DC01-4D85-AD8E-5848A5F3E1EC}" destId="{562C8A18-AA72-4ED0-8DF9-2206CB1776FF}" srcOrd="2" destOrd="0" presId="urn:microsoft.com/office/officeart/2008/layout/VerticalCurvedList"/>
    <dgm:cxn modelId="{FF19155D-6292-4148-A46E-6DB76B5D1192}" type="presParOf" srcId="{562C8A18-AA72-4ED0-8DF9-2206CB1776FF}" destId="{E55BF928-B75C-471E-A071-8B0F413140EF}" srcOrd="0" destOrd="0" presId="urn:microsoft.com/office/officeart/2008/layout/VerticalCurvedList"/>
    <dgm:cxn modelId="{CEFFEB28-005B-476F-AF22-E1F036986045}" type="presParOf" srcId="{F97B4D18-DC01-4D85-AD8E-5848A5F3E1EC}" destId="{63B03613-1DF6-411E-A6BF-9A4E307D15F4}" srcOrd="3" destOrd="0" presId="urn:microsoft.com/office/officeart/2008/layout/VerticalCurvedList"/>
    <dgm:cxn modelId="{F2C39B8B-3937-4459-8E88-9C1FDC5904B9}" type="presParOf" srcId="{F97B4D18-DC01-4D85-AD8E-5848A5F3E1EC}" destId="{80374854-F906-4B1E-8E79-8585C846A0F2}" srcOrd="4" destOrd="0" presId="urn:microsoft.com/office/officeart/2008/layout/VerticalCurvedList"/>
    <dgm:cxn modelId="{9D58BE21-B6A3-4384-AE79-0A7F4F4DA706}" type="presParOf" srcId="{80374854-F906-4B1E-8E79-8585C846A0F2}" destId="{32B473AF-58D1-48C2-BB48-1F214BF93D6D}" srcOrd="0" destOrd="0" presId="urn:microsoft.com/office/officeart/2008/layout/VerticalCurvedList"/>
    <dgm:cxn modelId="{A9642715-4193-49E7-89CC-914278BC1DAF}" type="presParOf" srcId="{F97B4D18-DC01-4D85-AD8E-5848A5F3E1EC}" destId="{00E8DBEC-24C2-4C84-BD7A-EBDE22EDF4EC}" srcOrd="5" destOrd="0" presId="urn:microsoft.com/office/officeart/2008/layout/VerticalCurvedList"/>
    <dgm:cxn modelId="{6B26DB2B-F759-47CC-97D2-6B08CC29E4EA}" type="presParOf" srcId="{F97B4D18-DC01-4D85-AD8E-5848A5F3E1EC}" destId="{3F8C6866-D65C-462C-8BE7-CC8C7A66A175}" srcOrd="6" destOrd="0" presId="urn:microsoft.com/office/officeart/2008/layout/VerticalCurvedList"/>
    <dgm:cxn modelId="{E568F4AC-6E47-42FC-B8F5-DBE8101E0A57}" type="presParOf" srcId="{3F8C6866-D65C-462C-8BE7-CC8C7A66A175}" destId="{B3961400-AF44-43A6-9EA3-BC4F224AC8B0}" srcOrd="0" destOrd="0" presId="urn:microsoft.com/office/officeart/2008/layout/VerticalCurvedList"/>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C11FF1B-ACCA-4D47-A776-88FFC6D26CCF}" type="doc">
      <dgm:prSet loTypeId="urn:microsoft.com/office/officeart/2005/8/layout/vList2" loCatId="list" qsTypeId="urn:microsoft.com/office/officeart/2005/8/quickstyle/3d3" qsCatId="3D" csTypeId="urn:microsoft.com/office/officeart/2005/8/colors/colorful1" csCatId="colorful" phldr="1"/>
      <dgm:spPr/>
      <dgm:t>
        <a:bodyPr/>
        <a:lstStyle/>
        <a:p>
          <a:endParaRPr lang="en-IN"/>
        </a:p>
      </dgm:t>
    </dgm:pt>
    <dgm:pt modelId="{FC04CC5D-951F-447E-984F-7C92CC56F50F}">
      <dgm:prSet phldrT="[Text]" custT="1"/>
      <dgm:spPr/>
      <dgm:t>
        <a:bodyPr vert="vert"/>
        <a:lstStyle/>
        <a:p>
          <a:pPr algn="ctr">
            <a:buClrTx/>
            <a:buSzTx/>
            <a:buFontTx/>
            <a:buNone/>
          </a:pPr>
          <a:r>
            <a:rPr lang="en-IN" sz="1600" b="1" dirty="0"/>
            <a:t>O&amp;M COST - RECOVERY</a:t>
          </a:r>
        </a:p>
      </dgm:t>
    </dgm:pt>
    <dgm:pt modelId="{07AF039B-6C25-4CBC-8296-56ABFB246D3E}" type="sibTrans" cxnId="{5C21A0C1-CDDC-49AA-989E-52CE1964353E}">
      <dgm:prSet/>
      <dgm:spPr/>
      <dgm:t>
        <a:bodyPr/>
        <a:lstStyle/>
        <a:p>
          <a:pPr algn="ctr"/>
          <a:endParaRPr lang="en-IN" sz="700"/>
        </a:p>
      </dgm:t>
    </dgm:pt>
    <dgm:pt modelId="{F3A461A1-7302-4E6B-BDCC-D9C44D838E09}" type="parTrans" cxnId="{5C21A0C1-CDDC-49AA-989E-52CE1964353E}">
      <dgm:prSet/>
      <dgm:spPr/>
      <dgm:t>
        <a:bodyPr/>
        <a:lstStyle/>
        <a:p>
          <a:pPr algn="ctr"/>
          <a:endParaRPr lang="en-IN" sz="700"/>
        </a:p>
      </dgm:t>
    </dgm:pt>
    <dgm:pt modelId="{7FC762C5-24B8-457B-942C-25243CCBA960}" type="pres">
      <dgm:prSet presAssocID="{DC11FF1B-ACCA-4D47-A776-88FFC6D26CCF}" presName="linear" presStyleCnt="0">
        <dgm:presLayoutVars>
          <dgm:animLvl val="lvl"/>
          <dgm:resizeHandles val="exact"/>
        </dgm:presLayoutVars>
      </dgm:prSet>
      <dgm:spPr/>
    </dgm:pt>
    <dgm:pt modelId="{78156D87-4333-40AB-BC3D-EE50DF314D32}" type="pres">
      <dgm:prSet presAssocID="{FC04CC5D-951F-447E-984F-7C92CC56F50F}" presName="parentText" presStyleLbl="node1" presStyleIdx="0" presStyleCnt="1" custAng="16200000" custScaleY="420847" custLinFactNeighborX="20301" custLinFactNeighborY="-57441">
        <dgm:presLayoutVars>
          <dgm:chMax val="0"/>
          <dgm:bulletEnabled val="1"/>
        </dgm:presLayoutVars>
      </dgm:prSet>
      <dgm:spPr/>
    </dgm:pt>
  </dgm:ptLst>
  <dgm:cxnLst>
    <dgm:cxn modelId="{E5225773-FEA1-41B1-A118-377C1C856E6D}" type="presOf" srcId="{DC11FF1B-ACCA-4D47-A776-88FFC6D26CCF}" destId="{7FC762C5-24B8-457B-942C-25243CCBA960}" srcOrd="0" destOrd="0" presId="urn:microsoft.com/office/officeart/2005/8/layout/vList2"/>
    <dgm:cxn modelId="{5C21A0C1-CDDC-49AA-989E-52CE1964353E}" srcId="{DC11FF1B-ACCA-4D47-A776-88FFC6D26CCF}" destId="{FC04CC5D-951F-447E-984F-7C92CC56F50F}" srcOrd="0" destOrd="0" parTransId="{F3A461A1-7302-4E6B-BDCC-D9C44D838E09}" sibTransId="{07AF039B-6C25-4CBC-8296-56ABFB246D3E}"/>
    <dgm:cxn modelId="{9B4AACF0-AA21-4FD8-9782-B90793927F5A}" type="presOf" srcId="{FC04CC5D-951F-447E-984F-7C92CC56F50F}" destId="{78156D87-4333-40AB-BC3D-EE50DF314D32}" srcOrd="0" destOrd="0" presId="urn:microsoft.com/office/officeart/2005/8/layout/vList2"/>
    <dgm:cxn modelId="{A4ECC2A7-A3E8-4746-A295-C30B91959B03}" type="presParOf" srcId="{7FC762C5-24B8-457B-942C-25243CCBA960}" destId="{78156D87-4333-40AB-BC3D-EE50DF314D32}"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11FF1B-ACCA-4D47-A776-88FFC6D26CCF}" type="doc">
      <dgm:prSet loTypeId="urn:microsoft.com/office/officeart/2005/8/layout/vList2" loCatId="list" qsTypeId="urn:microsoft.com/office/officeart/2005/8/quickstyle/3d3" qsCatId="3D" csTypeId="urn:microsoft.com/office/officeart/2005/8/colors/colorful1" csCatId="colorful" phldr="1"/>
      <dgm:spPr/>
      <dgm:t>
        <a:bodyPr/>
        <a:lstStyle/>
        <a:p>
          <a:endParaRPr lang="en-IN"/>
        </a:p>
      </dgm:t>
    </dgm:pt>
    <dgm:pt modelId="{FC04CC5D-951F-447E-984F-7C92CC56F50F}">
      <dgm:prSet phldrT="[Text]" custT="1"/>
      <dgm:spPr>
        <a:solidFill>
          <a:srgbClr val="FF9900"/>
        </a:solidFill>
      </dgm:spPr>
      <dgm:t>
        <a:bodyPr/>
        <a:lstStyle/>
        <a:p>
          <a:pPr algn="ctr">
            <a:buClrTx/>
            <a:buSzTx/>
            <a:buFontTx/>
            <a:buNone/>
          </a:pPr>
          <a:r>
            <a:rPr lang="en-IN" sz="2000" b="1" dirty="0">
              <a:solidFill>
                <a:schemeClr val="bg1"/>
              </a:solidFill>
              <a:effectLst/>
              <a:latin typeface="Arial" panose="020B0604020202020204" pitchFamily="34" charset="0"/>
              <a:ea typeface="Calibri" panose="020F0502020204030204" pitchFamily="34" charset="0"/>
              <a:cs typeface="Gautami" panose="020B0502040204020203" pitchFamily="34" charset="0"/>
            </a:rPr>
            <a:t>JOURNEY OF THE ULB</a:t>
          </a:r>
          <a:endParaRPr lang="en-IN" sz="2000" b="1" dirty="0">
            <a:solidFill>
              <a:schemeClr val="bg1"/>
            </a:solidFill>
          </a:endParaRPr>
        </a:p>
      </dgm:t>
    </dgm:pt>
    <dgm:pt modelId="{07AF039B-6C25-4CBC-8296-56ABFB246D3E}" type="sibTrans" cxnId="{5C21A0C1-CDDC-49AA-989E-52CE1964353E}">
      <dgm:prSet/>
      <dgm:spPr/>
      <dgm:t>
        <a:bodyPr/>
        <a:lstStyle/>
        <a:p>
          <a:pPr algn="ctr"/>
          <a:endParaRPr lang="en-IN" sz="1000"/>
        </a:p>
      </dgm:t>
    </dgm:pt>
    <dgm:pt modelId="{F3A461A1-7302-4E6B-BDCC-D9C44D838E09}" type="parTrans" cxnId="{5C21A0C1-CDDC-49AA-989E-52CE1964353E}">
      <dgm:prSet/>
      <dgm:spPr/>
      <dgm:t>
        <a:bodyPr/>
        <a:lstStyle/>
        <a:p>
          <a:pPr algn="ctr"/>
          <a:endParaRPr lang="en-IN" sz="1000"/>
        </a:p>
      </dgm:t>
    </dgm:pt>
    <dgm:pt modelId="{7FC762C5-24B8-457B-942C-25243CCBA960}" type="pres">
      <dgm:prSet presAssocID="{DC11FF1B-ACCA-4D47-A776-88FFC6D26CCF}" presName="linear" presStyleCnt="0">
        <dgm:presLayoutVars>
          <dgm:animLvl val="lvl"/>
          <dgm:resizeHandles val="exact"/>
        </dgm:presLayoutVars>
      </dgm:prSet>
      <dgm:spPr/>
    </dgm:pt>
    <dgm:pt modelId="{78156D87-4333-40AB-BC3D-EE50DF314D32}" type="pres">
      <dgm:prSet presAssocID="{FC04CC5D-951F-447E-984F-7C92CC56F50F}" presName="parentText" presStyleLbl="node1" presStyleIdx="0" presStyleCnt="1" custScaleY="55140" custLinFactNeighborX="-1804" custLinFactNeighborY="-424">
        <dgm:presLayoutVars>
          <dgm:chMax val="0"/>
          <dgm:bulletEnabled val="1"/>
        </dgm:presLayoutVars>
      </dgm:prSet>
      <dgm:spPr/>
    </dgm:pt>
  </dgm:ptLst>
  <dgm:cxnLst>
    <dgm:cxn modelId="{E5225773-FEA1-41B1-A118-377C1C856E6D}" type="presOf" srcId="{DC11FF1B-ACCA-4D47-A776-88FFC6D26CCF}" destId="{7FC762C5-24B8-457B-942C-25243CCBA960}" srcOrd="0" destOrd="0" presId="urn:microsoft.com/office/officeart/2005/8/layout/vList2"/>
    <dgm:cxn modelId="{5C21A0C1-CDDC-49AA-989E-52CE1964353E}" srcId="{DC11FF1B-ACCA-4D47-A776-88FFC6D26CCF}" destId="{FC04CC5D-951F-447E-984F-7C92CC56F50F}" srcOrd="0" destOrd="0" parTransId="{F3A461A1-7302-4E6B-BDCC-D9C44D838E09}" sibTransId="{07AF039B-6C25-4CBC-8296-56ABFB246D3E}"/>
    <dgm:cxn modelId="{9B4AACF0-AA21-4FD8-9782-B90793927F5A}" type="presOf" srcId="{FC04CC5D-951F-447E-984F-7C92CC56F50F}" destId="{78156D87-4333-40AB-BC3D-EE50DF314D32}" srcOrd="0" destOrd="0" presId="urn:microsoft.com/office/officeart/2005/8/layout/vList2"/>
    <dgm:cxn modelId="{A4ECC2A7-A3E8-4746-A295-C30B91959B03}" type="presParOf" srcId="{7FC762C5-24B8-457B-942C-25243CCBA960}" destId="{78156D87-4333-40AB-BC3D-EE50DF314D3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11FF1B-ACCA-4D47-A776-88FFC6D26CCF}" type="doc">
      <dgm:prSet loTypeId="urn:microsoft.com/office/officeart/2005/8/layout/vList2" loCatId="list" qsTypeId="urn:microsoft.com/office/officeart/2005/8/quickstyle/3d3" qsCatId="3D" csTypeId="urn:microsoft.com/office/officeart/2005/8/colors/colorful1" csCatId="colorful" phldr="1"/>
      <dgm:spPr/>
      <dgm:t>
        <a:bodyPr/>
        <a:lstStyle/>
        <a:p>
          <a:endParaRPr lang="en-IN"/>
        </a:p>
      </dgm:t>
    </dgm:pt>
    <dgm:pt modelId="{FC04CC5D-951F-447E-984F-7C92CC56F50F}">
      <dgm:prSet phldrT="[Text]" custT="1"/>
      <dgm:spPr>
        <a:solidFill>
          <a:srgbClr val="FF9900"/>
        </a:solidFill>
      </dgm:spPr>
      <dgm:t>
        <a:bodyPr/>
        <a:lstStyle/>
        <a:p>
          <a:pPr algn="ctr">
            <a:buClrTx/>
            <a:buSzTx/>
            <a:buFontTx/>
            <a:buNone/>
          </a:pPr>
          <a:r>
            <a:rPr lang="en-IN" sz="2000" b="1" dirty="0"/>
            <a:t>THE CITY - BEFORE 2020 ( SSC)</a:t>
          </a:r>
        </a:p>
      </dgm:t>
    </dgm:pt>
    <dgm:pt modelId="{07AF039B-6C25-4CBC-8296-56ABFB246D3E}" type="sibTrans" cxnId="{5C21A0C1-CDDC-49AA-989E-52CE1964353E}">
      <dgm:prSet/>
      <dgm:spPr/>
      <dgm:t>
        <a:bodyPr/>
        <a:lstStyle/>
        <a:p>
          <a:pPr algn="ctr"/>
          <a:endParaRPr lang="en-IN" sz="1000"/>
        </a:p>
      </dgm:t>
    </dgm:pt>
    <dgm:pt modelId="{F3A461A1-7302-4E6B-BDCC-D9C44D838E09}" type="parTrans" cxnId="{5C21A0C1-CDDC-49AA-989E-52CE1964353E}">
      <dgm:prSet/>
      <dgm:spPr/>
      <dgm:t>
        <a:bodyPr/>
        <a:lstStyle/>
        <a:p>
          <a:pPr algn="ctr"/>
          <a:endParaRPr lang="en-IN" sz="1000"/>
        </a:p>
      </dgm:t>
    </dgm:pt>
    <dgm:pt modelId="{7FC762C5-24B8-457B-942C-25243CCBA960}" type="pres">
      <dgm:prSet presAssocID="{DC11FF1B-ACCA-4D47-A776-88FFC6D26CCF}" presName="linear" presStyleCnt="0">
        <dgm:presLayoutVars>
          <dgm:animLvl val="lvl"/>
          <dgm:resizeHandles val="exact"/>
        </dgm:presLayoutVars>
      </dgm:prSet>
      <dgm:spPr/>
    </dgm:pt>
    <dgm:pt modelId="{78156D87-4333-40AB-BC3D-EE50DF314D32}" type="pres">
      <dgm:prSet presAssocID="{FC04CC5D-951F-447E-984F-7C92CC56F50F}" presName="parentText" presStyleLbl="node1" presStyleIdx="0" presStyleCnt="1" custScaleY="55140" custLinFactNeighborX="-1804" custLinFactNeighborY="-424">
        <dgm:presLayoutVars>
          <dgm:chMax val="0"/>
          <dgm:bulletEnabled val="1"/>
        </dgm:presLayoutVars>
      </dgm:prSet>
      <dgm:spPr/>
    </dgm:pt>
  </dgm:ptLst>
  <dgm:cxnLst>
    <dgm:cxn modelId="{E5225773-FEA1-41B1-A118-377C1C856E6D}" type="presOf" srcId="{DC11FF1B-ACCA-4D47-A776-88FFC6D26CCF}" destId="{7FC762C5-24B8-457B-942C-25243CCBA960}" srcOrd="0" destOrd="0" presId="urn:microsoft.com/office/officeart/2005/8/layout/vList2"/>
    <dgm:cxn modelId="{5C21A0C1-CDDC-49AA-989E-52CE1964353E}" srcId="{DC11FF1B-ACCA-4D47-A776-88FFC6D26CCF}" destId="{FC04CC5D-951F-447E-984F-7C92CC56F50F}" srcOrd="0" destOrd="0" parTransId="{F3A461A1-7302-4E6B-BDCC-D9C44D838E09}" sibTransId="{07AF039B-6C25-4CBC-8296-56ABFB246D3E}"/>
    <dgm:cxn modelId="{9B4AACF0-AA21-4FD8-9782-B90793927F5A}" type="presOf" srcId="{FC04CC5D-951F-447E-984F-7C92CC56F50F}" destId="{78156D87-4333-40AB-BC3D-EE50DF314D32}" srcOrd="0" destOrd="0" presId="urn:microsoft.com/office/officeart/2005/8/layout/vList2"/>
    <dgm:cxn modelId="{A4ECC2A7-A3E8-4746-A295-C30B91959B03}" type="presParOf" srcId="{7FC762C5-24B8-457B-942C-25243CCBA960}" destId="{78156D87-4333-40AB-BC3D-EE50DF314D3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04F4ED-3A06-484A-A205-8D548C4E1488}" type="doc">
      <dgm:prSet loTypeId="urn:microsoft.com/office/officeart/2008/layout/AlternatingHexagons" loCatId="list" qsTypeId="urn:microsoft.com/office/officeart/2005/8/quickstyle/simple1" qsCatId="simple" csTypeId="urn:microsoft.com/office/officeart/2005/8/colors/colorful4" csCatId="colorful" phldr="1"/>
      <dgm:spPr/>
      <dgm:t>
        <a:bodyPr/>
        <a:lstStyle/>
        <a:p>
          <a:endParaRPr lang="en-IN"/>
        </a:p>
      </dgm:t>
    </dgm:pt>
    <dgm:pt modelId="{DE13745C-F07C-4222-AC0F-F9F549FC5438}">
      <dgm:prSet phldrT="[Text]"/>
      <dgm:spPr/>
      <dgm:t>
        <a:bodyPr/>
        <a:lstStyle/>
        <a:p>
          <a:r>
            <a:rPr lang="en-IN" b="1" dirty="0"/>
            <a:t>8500 MANHOLES</a:t>
          </a:r>
        </a:p>
      </dgm:t>
    </dgm:pt>
    <dgm:pt modelId="{C4CF9CA2-F58B-4F94-A15E-E58C352B7E8B}" type="parTrans" cxnId="{885BE45E-AD33-4554-A60B-DA31E9C39A9C}">
      <dgm:prSet/>
      <dgm:spPr/>
      <dgm:t>
        <a:bodyPr/>
        <a:lstStyle/>
        <a:p>
          <a:endParaRPr lang="en-IN"/>
        </a:p>
      </dgm:t>
    </dgm:pt>
    <dgm:pt modelId="{20AEB9BB-596D-4181-B658-E3D3F435BE29}" type="sibTrans" cxnId="{885BE45E-AD33-4554-A60B-DA31E9C39A9C}">
      <dgm:prSet/>
      <dgm:spPr/>
      <dgm:t>
        <a:bodyPr/>
        <a:lstStyle/>
        <a:p>
          <a:endParaRPr lang="en-IN"/>
        </a:p>
      </dgm:t>
    </dgm:pt>
    <dgm:pt modelId="{C93F2913-E5E8-4D32-B5C5-04BC22E4CB9D}">
      <dgm:prSet phldrT="[Text]"/>
      <dgm:spPr/>
      <dgm:t>
        <a:bodyPr/>
        <a:lstStyle/>
        <a:p>
          <a:endParaRPr lang="en-IN" dirty="0"/>
        </a:p>
      </dgm:t>
    </dgm:pt>
    <dgm:pt modelId="{4850F3B5-0F5A-4A75-8353-0313A6D6C869}" type="parTrans" cxnId="{CAF74BED-C65B-4F49-97DE-ADE5202FAF35}">
      <dgm:prSet/>
      <dgm:spPr/>
      <dgm:t>
        <a:bodyPr/>
        <a:lstStyle/>
        <a:p>
          <a:endParaRPr lang="en-IN"/>
        </a:p>
      </dgm:t>
    </dgm:pt>
    <dgm:pt modelId="{85869DD0-D517-44B3-B06B-AB1D50F2484D}" type="sibTrans" cxnId="{CAF74BED-C65B-4F49-97DE-ADE5202FAF35}">
      <dgm:prSet/>
      <dgm:spPr/>
      <dgm:t>
        <a:bodyPr/>
        <a:lstStyle/>
        <a:p>
          <a:endParaRPr lang="en-IN"/>
        </a:p>
      </dgm:t>
    </dgm:pt>
    <dgm:pt modelId="{059CA416-F337-4D3D-9E46-A4ACA212F6E8}">
      <dgm:prSet phldrT="[Text]"/>
      <dgm:spPr/>
      <dgm:t>
        <a:bodyPr/>
        <a:lstStyle/>
        <a:p>
          <a:r>
            <a:rPr lang="en-IN" dirty="0"/>
            <a:t> </a:t>
          </a:r>
        </a:p>
      </dgm:t>
    </dgm:pt>
    <dgm:pt modelId="{16AD10A3-17F8-4CA7-ADD5-AC322D7E4E0A}" type="parTrans" cxnId="{F6FF9DA7-E131-4C7B-A4DF-410A48C29DAC}">
      <dgm:prSet/>
      <dgm:spPr/>
      <dgm:t>
        <a:bodyPr/>
        <a:lstStyle/>
        <a:p>
          <a:endParaRPr lang="en-IN"/>
        </a:p>
      </dgm:t>
    </dgm:pt>
    <dgm:pt modelId="{38BC98DA-35A1-4418-AB3B-0B054D893816}" type="sibTrans" cxnId="{F6FF9DA7-E131-4C7B-A4DF-410A48C29DAC}">
      <dgm:prSet/>
      <dgm:spPr/>
      <dgm:t>
        <a:bodyPr/>
        <a:lstStyle/>
        <a:p>
          <a:endParaRPr lang="en-IN"/>
        </a:p>
      </dgm:t>
    </dgm:pt>
    <dgm:pt modelId="{3F19717A-A649-4618-A492-6D89BBDF04FA}">
      <dgm:prSet phldrT="[Text]"/>
      <dgm:spPr/>
      <dgm:t>
        <a:bodyPr/>
        <a:lstStyle/>
        <a:p>
          <a:r>
            <a:rPr lang="en-IN" dirty="0"/>
            <a:t> </a:t>
          </a:r>
        </a:p>
      </dgm:t>
    </dgm:pt>
    <dgm:pt modelId="{DFD79361-DB86-4602-8749-E522F28D7AB5}" type="parTrans" cxnId="{6D74A4DF-0091-4F0F-89B1-169D9991ED72}">
      <dgm:prSet/>
      <dgm:spPr/>
      <dgm:t>
        <a:bodyPr/>
        <a:lstStyle/>
        <a:p>
          <a:endParaRPr lang="en-IN"/>
        </a:p>
      </dgm:t>
    </dgm:pt>
    <dgm:pt modelId="{B6AFD568-8FCE-43AB-A938-03F98BDB986E}" type="sibTrans" cxnId="{6D74A4DF-0091-4F0F-89B1-169D9991ED72}">
      <dgm:prSet/>
      <dgm:spPr/>
      <dgm:t>
        <a:bodyPr/>
        <a:lstStyle/>
        <a:p>
          <a:endParaRPr lang="en-IN"/>
        </a:p>
      </dgm:t>
    </dgm:pt>
    <dgm:pt modelId="{5AFF9ADE-DCB9-47B6-9473-8B356EF3CD1B}">
      <dgm:prSet phldrT="[Text]"/>
      <dgm:spPr/>
      <dgm:t>
        <a:bodyPr/>
        <a:lstStyle/>
        <a:p>
          <a:r>
            <a:rPr lang="en-IN" dirty="0"/>
            <a:t> </a:t>
          </a:r>
        </a:p>
      </dgm:t>
    </dgm:pt>
    <dgm:pt modelId="{3AA6BB14-2DE1-4FCB-8903-E028E3EB9C16}" type="parTrans" cxnId="{C1233600-A29F-4C08-AF64-493A8E4588FE}">
      <dgm:prSet/>
      <dgm:spPr/>
      <dgm:t>
        <a:bodyPr/>
        <a:lstStyle/>
        <a:p>
          <a:endParaRPr lang="en-IN"/>
        </a:p>
      </dgm:t>
    </dgm:pt>
    <dgm:pt modelId="{CEB2F162-ABD9-4A6A-9664-030EF1E09892}" type="sibTrans" cxnId="{C1233600-A29F-4C08-AF64-493A8E4588FE}">
      <dgm:prSet/>
      <dgm:spPr/>
      <dgm:t>
        <a:bodyPr/>
        <a:lstStyle/>
        <a:p>
          <a:endParaRPr lang="en-IN"/>
        </a:p>
      </dgm:t>
    </dgm:pt>
    <dgm:pt modelId="{506614EB-00EB-4F2C-B131-62DFC0D93BC1}">
      <dgm:prSet phldrT="[Text]"/>
      <dgm:spPr/>
      <dgm:t>
        <a:bodyPr/>
        <a:lstStyle/>
        <a:p>
          <a:r>
            <a:rPr lang="en-IN" dirty="0"/>
            <a:t> </a:t>
          </a:r>
        </a:p>
      </dgm:t>
    </dgm:pt>
    <dgm:pt modelId="{D74F47A8-1DD9-4645-A491-ECD9F74F5E9E}" type="parTrans" cxnId="{DAF51423-D08F-4B48-ACFD-72C2294BF740}">
      <dgm:prSet/>
      <dgm:spPr/>
      <dgm:t>
        <a:bodyPr/>
        <a:lstStyle/>
        <a:p>
          <a:endParaRPr lang="en-IN"/>
        </a:p>
      </dgm:t>
    </dgm:pt>
    <dgm:pt modelId="{A2BFEAA8-554C-43C9-8233-CBD004D60AAB}" type="sibTrans" cxnId="{DAF51423-D08F-4B48-ACFD-72C2294BF740}">
      <dgm:prSet/>
      <dgm:spPr/>
      <dgm:t>
        <a:bodyPr/>
        <a:lstStyle/>
        <a:p>
          <a:endParaRPr lang="en-IN"/>
        </a:p>
      </dgm:t>
    </dgm:pt>
    <dgm:pt modelId="{1630A385-C360-4917-A7B0-734B1887CE5A}" type="pres">
      <dgm:prSet presAssocID="{7A04F4ED-3A06-484A-A205-8D548C4E1488}" presName="Name0" presStyleCnt="0">
        <dgm:presLayoutVars>
          <dgm:chMax/>
          <dgm:chPref/>
          <dgm:dir/>
          <dgm:animLvl val="lvl"/>
        </dgm:presLayoutVars>
      </dgm:prSet>
      <dgm:spPr/>
    </dgm:pt>
    <dgm:pt modelId="{B76DBBF6-CE74-4185-9918-E8D5F8C55735}" type="pres">
      <dgm:prSet presAssocID="{DE13745C-F07C-4222-AC0F-F9F549FC5438}" presName="composite" presStyleCnt="0"/>
      <dgm:spPr/>
    </dgm:pt>
    <dgm:pt modelId="{B1BD9899-7F0E-4876-850B-42B86274C409}" type="pres">
      <dgm:prSet presAssocID="{DE13745C-F07C-4222-AC0F-F9F549FC5438}" presName="Parent1" presStyleLbl="node1" presStyleIdx="0" presStyleCnt="6">
        <dgm:presLayoutVars>
          <dgm:chMax val="1"/>
          <dgm:chPref val="1"/>
          <dgm:bulletEnabled val="1"/>
        </dgm:presLayoutVars>
      </dgm:prSet>
      <dgm:spPr/>
    </dgm:pt>
    <dgm:pt modelId="{CA41F964-6113-4303-9174-BCA17B5843FB}" type="pres">
      <dgm:prSet presAssocID="{DE13745C-F07C-4222-AC0F-F9F549FC5438}" presName="Childtext1" presStyleLbl="revTx" presStyleIdx="0" presStyleCnt="3" custLinFactX="-76124" custLinFactNeighborX="-100000" custLinFactNeighborY="-3452">
        <dgm:presLayoutVars>
          <dgm:chMax val="0"/>
          <dgm:chPref val="0"/>
          <dgm:bulletEnabled val="1"/>
        </dgm:presLayoutVars>
      </dgm:prSet>
      <dgm:spPr/>
    </dgm:pt>
    <dgm:pt modelId="{F0F1442E-5E7E-4325-AFB8-A3342FF80BC3}" type="pres">
      <dgm:prSet presAssocID="{DE13745C-F07C-4222-AC0F-F9F549FC5438}" presName="BalanceSpacing" presStyleCnt="0"/>
      <dgm:spPr/>
    </dgm:pt>
    <dgm:pt modelId="{6AE4EBA2-B50F-4C4A-85A2-DCC940FC19CB}" type="pres">
      <dgm:prSet presAssocID="{DE13745C-F07C-4222-AC0F-F9F549FC5438}" presName="BalanceSpacing1" presStyleCnt="0"/>
      <dgm:spPr/>
    </dgm:pt>
    <dgm:pt modelId="{1BFB3991-C201-4B28-A05D-038A7AD69EF0}" type="pres">
      <dgm:prSet presAssocID="{20AEB9BB-596D-4181-B658-E3D3F435BE29}" presName="Accent1Text" presStyleLbl="node1" presStyleIdx="1" presStyleCnt="6"/>
      <dgm:spPr/>
    </dgm:pt>
    <dgm:pt modelId="{7D2AAEA8-3A8A-4635-81FE-3AB744B5926E}" type="pres">
      <dgm:prSet presAssocID="{20AEB9BB-596D-4181-B658-E3D3F435BE29}" presName="spaceBetweenRectangles" presStyleCnt="0"/>
      <dgm:spPr/>
    </dgm:pt>
    <dgm:pt modelId="{2C331191-261F-4DA9-9681-70C288464CF4}" type="pres">
      <dgm:prSet presAssocID="{059CA416-F337-4D3D-9E46-A4ACA212F6E8}" presName="composite" presStyleCnt="0"/>
      <dgm:spPr/>
    </dgm:pt>
    <dgm:pt modelId="{62D02335-0D22-474A-8E05-7B35570216E5}" type="pres">
      <dgm:prSet presAssocID="{059CA416-F337-4D3D-9E46-A4ACA212F6E8}" presName="Parent1" presStyleLbl="node1" presStyleIdx="2" presStyleCnt="6">
        <dgm:presLayoutVars>
          <dgm:chMax val="1"/>
          <dgm:chPref val="1"/>
          <dgm:bulletEnabled val="1"/>
        </dgm:presLayoutVars>
      </dgm:prSet>
      <dgm:spPr/>
    </dgm:pt>
    <dgm:pt modelId="{A1C6E457-4F7F-48EC-9C34-E726E57F3552}" type="pres">
      <dgm:prSet presAssocID="{059CA416-F337-4D3D-9E46-A4ACA212F6E8}" presName="Childtext1" presStyleLbl="revTx" presStyleIdx="1" presStyleCnt="3">
        <dgm:presLayoutVars>
          <dgm:chMax val="0"/>
          <dgm:chPref val="0"/>
          <dgm:bulletEnabled val="1"/>
        </dgm:presLayoutVars>
      </dgm:prSet>
      <dgm:spPr/>
    </dgm:pt>
    <dgm:pt modelId="{BA84FDEA-C652-4354-8B6C-29B843671746}" type="pres">
      <dgm:prSet presAssocID="{059CA416-F337-4D3D-9E46-A4ACA212F6E8}" presName="BalanceSpacing" presStyleCnt="0"/>
      <dgm:spPr/>
    </dgm:pt>
    <dgm:pt modelId="{E16D0903-CA00-4E49-B9BB-D95E029E77D8}" type="pres">
      <dgm:prSet presAssocID="{059CA416-F337-4D3D-9E46-A4ACA212F6E8}" presName="BalanceSpacing1" presStyleCnt="0"/>
      <dgm:spPr/>
    </dgm:pt>
    <dgm:pt modelId="{CD42367B-F1B3-4C31-8E07-4D2169454C4E}" type="pres">
      <dgm:prSet presAssocID="{38BC98DA-35A1-4418-AB3B-0B054D893816}" presName="Accent1Text" presStyleLbl="node1" presStyleIdx="3" presStyleCnt="6"/>
      <dgm:spPr/>
    </dgm:pt>
    <dgm:pt modelId="{03E70650-EC48-4624-B42C-AA743B7D192B}" type="pres">
      <dgm:prSet presAssocID="{38BC98DA-35A1-4418-AB3B-0B054D893816}" presName="spaceBetweenRectangles" presStyleCnt="0"/>
      <dgm:spPr/>
    </dgm:pt>
    <dgm:pt modelId="{948B1578-F8A4-4797-868A-181D1AD6CEF3}" type="pres">
      <dgm:prSet presAssocID="{5AFF9ADE-DCB9-47B6-9473-8B356EF3CD1B}" presName="composite" presStyleCnt="0"/>
      <dgm:spPr/>
    </dgm:pt>
    <dgm:pt modelId="{9085B8F9-90BA-44C4-8C5D-CB47BA4F8276}" type="pres">
      <dgm:prSet presAssocID="{5AFF9ADE-DCB9-47B6-9473-8B356EF3CD1B}" presName="Parent1" presStyleLbl="node1" presStyleIdx="4" presStyleCnt="6">
        <dgm:presLayoutVars>
          <dgm:chMax val="1"/>
          <dgm:chPref val="1"/>
          <dgm:bulletEnabled val="1"/>
        </dgm:presLayoutVars>
      </dgm:prSet>
      <dgm:spPr/>
    </dgm:pt>
    <dgm:pt modelId="{B919CD7C-5AE5-4AE1-AF16-B9A7586F9043}" type="pres">
      <dgm:prSet presAssocID="{5AFF9ADE-DCB9-47B6-9473-8B356EF3CD1B}" presName="Childtext1" presStyleLbl="revTx" presStyleIdx="2" presStyleCnt="3">
        <dgm:presLayoutVars>
          <dgm:chMax val="0"/>
          <dgm:chPref val="0"/>
          <dgm:bulletEnabled val="1"/>
        </dgm:presLayoutVars>
      </dgm:prSet>
      <dgm:spPr/>
    </dgm:pt>
    <dgm:pt modelId="{2ACE0287-D3C5-4DC1-9179-ED7660417028}" type="pres">
      <dgm:prSet presAssocID="{5AFF9ADE-DCB9-47B6-9473-8B356EF3CD1B}" presName="BalanceSpacing" presStyleCnt="0"/>
      <dgm:spPr/>
    </dgm:pt>
    <dgm:pt modelId="{22C3C73F-5FB7-403E-BD34-D9BBA2C91815}" type="pres">
      <dgm:prSet presAssocID="{5AFF9ADE-DCB9-47B6-9473-8B356EF3CD1B}" presName="BalanceSpacing1" presStyleCnt="0"/>
      <dgm:spPr/>
    </dgm:pt>
    <dgm:pt modelId="{16A4553E-371A-48D0-AD18-549683DBDEDA}" type="pres">
      <dgm:prSet presAssocID="{CEB2F162-ABD9-4A6A-9664-030EF1E09892}" presName="Accent1Text" presStyleLbl="node1" presStyleIdx="5" presStyleCnt="6"/>
      <dgm:spPr/>
    </dgm:pt>
  </dgm:ptLst>
  <dgm:cxnLst>
    <dgm:cxn modelId="{C1233600-A29F-4C08-AF64-493A8E4588FE}" srcId="{7A04F4ED-3A06-484A-A205-8D548C4E1488}" destId="{5AFF9ADE-DCB9-47B6-9473-8B356EF3CD1B}" srcOrd="2" destOrd="0" parTransId="{3AA6BB14-2DE1-4FCB-8903-E028E3EB9C16}" sibTransId="{CEB2F162-ABD9-4A6A-9664-030EF1E09892}"/>
    <dgm:cxn modelId="{2F7CBA0E-F2AE-43EB-A6E9-DA05276889FB}" type="presOf" srcId="{506614EB-00EB-4F2C-B131-62DFC0D93BC1}" destId="{B919CD7C-5AE5-4AE1-AF16-B9A7586F9043}" srcOrd="0" destOrd="0" presId="urn:microsoft.com/office/officeart/2008/layout/AlternatingHexagons"/>
    <dgm:cxn modelId="{DAF51423-D08F-4B48-ACFD-72C2294BF740}" srcId="{5AFF9ADE-DCB9-47B6-9473-8B356EF3CD1B}" destId="{506614EB-00EB-4F2C-B131-62DFC0D93BC1}" srcOrd="0" destOrd="0" parTransId="{D74F47A8-1DD9-4645-A491-ECD9F74F5E9E}" sibTransId="{A2BFEAA8-554C-43C9-8233-CBD004D60AAB}"/>
    <dgm:cxn modelId="{885BE45E-AD33-4554-A60B-DA31E9C39A9C}" srcId="{7A04F4ED-3A06-484A-A205-8D548C4E1488}" destId="{DE13745C-F07C-4222-AC0F-F9F549FC5438}" srcOrd="0" destOrd="0" parTransId="{C4CF9CA2-F58B-4F94-A15E-E58C352B7E8B}" sibTransId="{20AEB9BB-596D-4181-B658-E3D3F435BE29}"/>
    <dgm:cxn modelId="{2BE50F42-5863-40B3-9274-E0089C71C35C}" type="presOf" srcId="{7A04F4ED-3A06-484A-A205-8D548C4E1488}" destId="{1630A385-C360-4917-A7B0-734B1887CE5A}" srcOrd="0" destOrd="0" presId="urn:microsoft.com/office/officeart/2008/layout/AlternatingHexagons"/>
    <dgm:cxn modelId="{A5148D67-7A5C-491A-A9D0-8CE1F98625C3}" type="presOf" srcId="{38BC98DA-35A1-4418-AB3B-0B054D893816}" destId="{CD42367B-F1B3-4C31-8E07-4D2169454C4E}" srcOrd="0" destOrd="0" presId="urn:microsoft.com/office/officeart/2008/layout/AlternatingHexagons"/>
    <dgm:cxn modelId="{713DF572-92A3-4174-91A2-06F51E4AC770}" type="presOf" srcId="{20AEB9BB-596D-4181-B658-E3D3F435BE29}" destId="{1BFB3991-C201-4B28-A05D-038A7AD69EF0}" srcOrd="0" destOrd="0" presId="urn:microsoft.com/office/officeart/2008/layout/AlternatingHexagons"/>
    <dgm:cxn modelId="{7F9AF493-AF91-4D61-83FA-31F4E4CEBE1B}" type="presOf" srcId="{3F19717A-A649-4618-A492-6D89BBDF04FA}" destId="{A1C6E457-4F7F-48EC-9C34-E726E57F3552}" srcOrd="0" destOrd="0" presId="urn:microsoft.com/office/officeart/2008/layout/AlternatingHexagons"/>
    <dgm:cxn modelId="{1BDA8D97-CB21-4AE7-A70D-4B121F56BD69}" type="presOf" srcId="{C93F2913-E5E8-4D32-B5C5-04BC22E4CB9D}" destId="{CA41F964-6113-4303-9174-BCA17B5843FB}" srcOrd="0" destOrd="0" presId="urn:microsoft.com/office/officeart/2008/layout/AlternatingHexagons"/>
    <dgm:cxn modelId="{F6FF9DA7-E131-4C7B-A4DF-410A48C29DAC}" srcId="{7A04F4ED-3A06-484A-A205-8D548C4E1488}" destId="{059CA416-F337-4D3D-9E46-A4ACA212F6E8}" srcOrd="1" destOrd="0" parTransId="{16AD10A3-17F8-4CA7-ADD5-AC322D7E4E0A}" sibTransId="{38BC98DA-35A1-4418-AB3B-0B054D893816}"/>
    <dgm:cxn modelId="{6FAEF1B1-FF7F-4CEC-94C2-C438008D2DFB}" type="presOf" srcId="{5AFF9ADE-DCB9-47B6-9473-8B356EF3CD1B}" destId="{9085B8F9-90BA-44C4-8C5D-CB47BA4F8276}" srcOrd="0" destOrd="0" presId="urn:microsoft.com/office/officeart/2008/layout/AlternatingHexagons"/>
    <dgm:cxn modelId="{862583B4-4B7A-485F-90FE-83D3AB6F49E4}" type="presOf" srcId="{DE13745C-F07C-4222-AC0F-F9F549FC5438}" destId="{B1BD9899-7F0E-4876-850B-42B86274C409}" srcOrd="0" destOrd="0" presId="urn:microsoft.com/office/officeart/2008/layout/AlternatingHexagons"/>
    <dgm:cxn modelId="{099DA2C1-F8E6-4D1A-9A84-E7A7FC3B5EE2}" type="presOf" srcId="{CEB2F162-ABD9-4A6A-9664-030EF1E09892}" destId="{16A4553E-371A-48D0-AD18-549683DBDEDA}" srcOrd="0" destOrd="0" presId="urn:microsoft.com/office/officeart/2008/layout/AlternatingHexagons"/>
    <dgm:cxn modelId="{E14723C6-C394-4BDD-A27D-B5ABC3C96F5B}" type="presOf" srcId="{059CA416-F337-4D3D-9E46-A4ACA212F6E8}" destId="{62D02335-0D22-474A-8E05-7B35570216E5}" srcOrd="0" destOrd="0" presId="urn:microsoft.com/office/officeart/2008/layout/AlternatingHexagons"/>
    <dgm:cxn modelId="{6D74A4DF-0091-4F0F-89B1-169D9991ED72}" srcId="{059CA416-F337-4D3D-9E46-A4ACA212F6E8}" destId="{3F19717A-A649-4618-A492-6D89BBDF04FA}" srcOrd="0" destOrd="0" parTransId="{DFD79361-DB86-4602-8749-E522F28D7AB5}" sibTransId="{B6AFD568-8FCE-43AB-A938-03F98BDB986E}"/>
    <dgm:cxn modelId="{CAF74BED-C65B-4F49-97DE-ADE5202FAF35}" srcId="{DE13745C-F07C-4222-AC0F-F9F549FC5438}" destId="{C93F2913-E5E8-4D32-B5C5-04BC22E4CB9D}" srcOrd="0" destOrd="0" parTransId="{4850F3B5-0F5A-4A75-8353-0313A6D6C869}" sibTransId="{85869DD0-D517-44B3-B06B-AB1D50F2484D}"/>
    <dgm:cxn modelId="{7FFF42DA-A349-4F08-82AA-DEF6174A1040}" type="presParOf" srcId="{1630A385-C360-4917-A7B0-734B1887CE5A}" destId="{B76DBBF6-CE74-4185-9918-E8D5F8C55735}" srcOrd="0" destOrd="0" presId="urn:microsoft.com/office/officeart/2008/layout/AlternatingHexagons"/>
    <dgm:cxn modelId="{0A4F1BE8-9672-4B2E-A8C0-621154B865AE}" type="presParOf" srcId="{B76DBBF6-CE74-4185-9918-E8D5F8C55735}" destId="{B1BD9899-7F0E-4876-850B-42B86274C409}" srcOrd="0" destOrd="0" presId="urn:microsoft.com/office/officeart/2008/layout/AlternatingHexagons"/>
    <dgm:cxn modelId="{84CEA2C5-184B-47DE-82B7-9818A48CC958}" type="presParOf" srcId="{B76DBBF6-CE74-4185-9918-E8D5F8C55735}" destId="{CA41F964-6113-4303-9174-BCA17B5843FB}" srcOrd="1" destOrd="0" presId="urn:microsoft.com/office/officeart/2008/layout/AlternatingHexagons"/>
    <dgm:cxn modelId="{05E2DBB6-673B-4224-B0F9-A5A98E0C40F5}" type="presParOf" srcId="{B76DBBF6-CE74-4185-9918-E8D5F8C55735}" destId="{F0F1442E-5E7E-4325-AFB8-A3342FF80BC3}" srcOrd="2" destOrd="0" presId="urn:microsoft.com/office/officeart/2008/layout/AlternatingHexagons"/>
    <dgm:cxn modelId="{B3C542E4-5D3F-4F1F-B6E9-3C38C2AD4F38}" type="presParOf" srcId="{B76DBBF6-CE74-4185-9918-E8D5F8C55735}" destId="{6AE4EBA2-B50F-4C4A-85A2-DCC940FC19CB}" srcOrd="3" destOrd="0" presId="urn:microsoft.com/office/officeart/2008/layout/AlternatingHexagons"/>
    <dgm:cxn modelId="{012B88C4-CD45-4F1D-B7CD-5726AB2FE189}" type="presParOf" srcId="{B76DBBF6-CE74-4185-9918-E8D5F8C55735}" destId="{1BFB3991-C201-4B28-A05D-038A7AD69EF0}" srcOrd="4" destOrd="0" presId="urn:microsoft.com/office/officeart/2008/layout/AlternatingHexagons"/>
    <dgm:cxn modelId="{7AD939C1-70E3-4577-ACA2-097B44EE76F3}" type="presParOf" srcId="{1630A385-C360-4917-A7B0-734B1887CE5A}" destId="{7D2AAEA8-3A8A-4635-81FE-3AB744B5926E}" srcOrd="1" destOrd="0" presId="urn:microsoft.com/office/officeart/2008/layout/AlternatingHexagons"/>
    <dgm:cxn modelId="{31312CE7-68D3-4418-8A0D-782B1B7EBA61}" type="presParOf" srcId="{1630A385-C360-4917-A7B0-734B1887CE5A}" destId="{2C331191-261F-4DA9-9681-70C288464CF4}" srcOrd="2" destOrd="0" presId="urn:microsoft.com/office/officeart/2008/layout/AlternatingHexagons"/>
    <dgm:cxn modelId="{B61616F7-8CC7-4834-AD58-B2A44ADAE573}" type="presParOf" srcId="{2C331191-261F-4DA9-9681-70C288464CF4}" destId="{62D02335-0D22-474A-8E05-7B35570216E5}" srcOrd="0" destOrd="0" presId="urn:microsoft.com/office/officeart/2008/layout/AlternatingHexagons"/>
    <dgm:cxn modelId="{5DCD1348-0982-4020-A91F-1BFE7C50A718}" type="presParOf" srcId="{2C331191-261F-4DA9-9681-70C288464CF4}" destId="{A1C6E457-4F7F-48EC-9C34-E726E57F3552}" srcOrd="1" destOrd="0" presId="urn:microsoft.com/office/officeart/2008/layout/AlternatingHexagons"/>
    <dgm:cxn modelId="{5119A6F0-84B4-4B75-8C18-ABF0250B9240}" type="presParOf" srcId="{2C331191-261F-4DA9-9681-70C288464CF4}" destId="{BA84FDEA-C652-4354-8B6C-29B843671746}" srcOrd="2" destOrd="0" presId="urn:microsoft.com/office/officeart/2008/layout/AlternatingHexagons"/>
    <dgm:cxn modelId="{C554C391-816A-4FE9-A4B0-410E20E4D4CD}" type="presParOf" srcId="{2C331191-261F-4DA9-9681-70C288464CF4}" destId="{E16D0903-CA00-4E49-B9BB-D95E029E77D8}" srcOrd="3" destOrd="0" presId="urn:microsoft.com/office/officeart/2008/layout/AlternatingHexagons"/>
    <dgm:cxn modelId="{68845574-ED10-4E46-918C-6CBE5CA8DF41}" type="presParOf" srcId="{2C331191-261F-4DA9-9681-70C288464CF4}" destId="{CD42367B-F1B3-4C31-8E07-4D2169454C4E}" srcOrd="4" destOrd="0" presId="urn:microsoft.com/office/officeart/2008/layout/AlternatingHexagons"/>
    <dgm:cxn modelId="{B588A743-7B7F-4372-8C43-AC18B5C83D4A}" type="presParOf" srcId="{1630A385-C360-4917-A7B0-734B1887CE5A}" destId="{03E70650-EC48-4624-B42C-AA743B7D192B}" srcOrd="3" destOrd="0" presId="urn:microsoft.com/office/officeart/2008/layout/AlternatingHexagons"/>
    <dgm:cxn modelId="{168DA565-7A6F-488D-93D1-339D0CD94154}" type="presParOf" srcId="{1630A385-C360-4917-A7B0-734B1887CE5A}" destId="{948B1578-F8A4-4797-868A-181D1AD6CEF3}" srcOrd="4" destOrd="0" presId="urn:microsoft.com/office/officeart/2008/layout/AlternatingHexagons"/>
    <dgm:cxn modelId="{5B343BE8-2ABE-4CAD-91B6-11770020168C}" type="presParOf" srcId="{948B1578-F8A4-4797-868A-181D1AD6CEF3}" destId="{9085B8F9-90BA-44C4-8C5D-CB47BA4F8276}" srcOrd="0" destOrd="0" presId="urn:microsoft.com/office/officeart/2008/layout/AlternatingHexagons"/>
    <dgm:cxn modelId="{30DE3A09-40EF-4BFF-BBD5-E69373F9FFC9}" type="presParOf" srcId="{948B1578-F8A4-4797-868A-181D1AD6CEF3}" destId="{B919CD7C-5AE5-4AE1-AF16-B9A7586F9043}" srcOrd="1" destOrd="0" presId="urn:microsoft.com/office/officeart/2008/layout/AlternatingHexagons"/>
    <dgm:cxn modelId="{8246DA82-7698-4B08-9BA7-1CF363DB1E18}" type="presParOf" srcId="{948B1578-F8A4-4797-868A-181D1AD6CEF3}" destId="{2ACE0287-D3C5-4DC1-9179-ED7660417028}" srcOrd="2" destOrd="0" presId="urn:microsoft.com/office/officeart/2008/layout/AlternatingHexagons"/>
    <dgm:cxn modelId="{F08A3469-381F-4F37-B516-CB71136DED3D}" type="presParOf" srcId="{948B1578-F8A4-4797-868A-181D1AD6CEF3}" destId="{22C3C73F-5FB7-403E-BD34-D9BBA2C91815}" srcOrd="3" destOrd="0" presId="urn:microsoft.com/office/officeart/2008/layout/AlternatingHexagons"/>
    <dgm:cxn modelId="{B3020A1C-7C2F-43F8-B73D-FB05F9D48FFC}" type="presParOf" srcId="{948B1578-F8A4-4797-868A-181D1AD6CEF3}" destId="{16A4553E-371A-48D0-AD18-549683DBDEDA}" srcOrd="4" destOrd="0" presId="urn:microsoft.com/office/officeart/2008/layout/AlternatingHexagons"/>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11FF1B-ACCA-4D47-A776-88FFC6D26CCF}" type="doc">
      <dgm:prSet loTypeId="urn:microsoft.com/office/officeart/2005/8/layout/vList2" loCatId="list" qsTypeId="urn:microsoft.com/office/officeart/2005/8/quickstyle/3d3" qsCatId="3D" csTypeId="urn:microsoft.com/office/officeart/2005/8/colors/colorful1" csCatId="colorful" phldr="1"/>
      <dgm:spPr/>
      <dgm:t>
        <a:bodyPr/>
        <a:lstStyle/>
        <a:p>
          <a:endParaRPr lang="en-IN"/>
        </a:p>
      </dgm:t>
    </dgm:pt>
    <dgm:pt modelId="{FC04CC5D-951F-447E-984F-7C92CC56F50F}">
      <dgm:prSet phldrT="[Text]" custT="1"/>
      <dgm:spPr>
        <a:solidFill>
          <a:srgbClr val="FF9900"/>
        </a:solidFill>
      </dgm:spPr>
      <dgm:t>
        <a:bodyPr/>
        <a:lstStyle/>
        <a:p>
          <a:pPr algn="ctr">
            <a:buClrTx/>
            <a:buSzTx/>
            <a:buFontTx/>
            <a:buNone/>
          </a:pPr>
          <a:r>
            <a:rPr lang="en-IN" sz="2000" b="1" dirty="0"/>
            <a:t>THE CITY - AFTER 2020 ( SSC)</a:t>
          </a:r>
        </a:p>
      </dgm:t>
    </dgm:pt>
    <dgm:pt modelId="{07AF039B-6C25-4CBC-8296-56ABFB246D3E}" type="sibTrans" cxnId="{5C21A0C1-CDDC-49AA-989E-52CE1964353E}">
      <dgm:prSet/>
      <dgm:spPr/>
      <dgm:t>
        <a:bodyPr/>
        <a:lstStyle/>
        <a:p>
          <a:pPr algn="ctr"/>
          <a:endParaRPr lang="en-IN" sz="1000"/>
        </a:p>
      </dgm:t>
    </dgm:pt>
    <dgm:pt modelId="{F3A461A1-7302-4E6B-BDCC-D9C44D838E09}" type="parTrans" cxnId="{5C21A0C1-CDDC-49AA-989E-52CE1964353E}">
      <dgm:prSet/>
      <dgm:spPr/>
      <dgm:t>
        <a:bodyPr/>
        <a:lstStyle/>
        <a:p>
          <a:pPr algn="ctr"/>
          <a:endParaRPr lang="en-IN" sz="1000"/>
        </a:p>
      </dgm:t>
    </dgm:pt>
    <dgm:pt modelId="{7FC762C5-24B8-457B-942C-25243CCBA960}" type="pres">
      <dgm:prSet presAssocID="{DC11FF1B-ACCA-4D47-A776-88FFC6D26CCF}" presName="linear" presStyleCnt="0">
        <dgm:presLayoutVars>
          <dgm:animLvl val="lvl"/>
          <dgm:resizeHandles val="exact"/>
        </dgm:presLayoutVars>
      </dgm:prSet>
      <dgm:spPr/>
    </dgm:pt>
    <dgm:pt modelId="{78156D87-4333-40AB-BC3D-EE50DF314D32}" type="pres">
      <dgm:prSet presAssocID="{FC04CC5D-951F-447E-984F-7C92CC56F50F}" presName="parentText" presStyleLbl="node1" presStyleIdx="0" presStyleCnt="1" custScaleY="55140" custLinFactNeighborX="-1804" custLinFactNeighborY="-424">
        <dgm:presLayoutVars>
          <dgm:chMax val="0"/>
          <dgm:bulletEnabled val="1"/>
        </dgm:presLayoutVars>
      </dgm:prSet>
      <dgm:spPr/>
    </dgm:pt>
  </dgm:ptLst>
  <dgm:cxnLst>
    <dgm:cxn modelId="{E5225773-FEA1-41B1-A118-377C1C856E6D}" type="presOf" srcId="{DC11FF1B-ACCA-4D47-A776-88FFC6D26CCF}" destId="{7FC762C5-24B8-457B-942C-25243CCBA960}" srcOrd="0" destOrd="0" presId="urn:microsoft.com/office/officeart/2005/8/layout/vList2"/>
    <dgm:cxn modelId="{5C21A0C1-CDDC-49AA-989E-52CE1964353E}" srcId="{DC11FF1B-ACCA-4D47-A776-88FFC6D26CCF}" destId="{FC04CC5D-951F-447E-984F-7C92CC56F50F}" srcOrd="0" destOrd="0" parTransId="{F3A461A1-7302-4E6B-BDCC-D9C44D838E09}" sibTransId="{07AF039B-6C25-4CBC-8296-56ABFB246D3E}"/>
    <dgm:cxn modelId="{9B4AACF0-AA21-4FD8-9782-B90793927F5A}" type="presOf" srcId="{FC04CC5D-951F-447E-984F-7C92CC56F50F}" destId="{78156D87-4333-40AB-BC3D-EE50DF314D32}" srcOrd="0" destOrd="0" presId="urn:microsoft.com/office/officeart/2005/8/layout/vList2"/>
    <dgm:cxn modelId="{A4ECC2A7-A3E8-4746-A295-C30B91959B03}" type="presParOf" srcId="{7FC762C5-24B8-457B-942C-25243CCBA960}" destId="{78156D87-4333-40AB-BC3D-EE50DF314D32}" srcOrd="0" destOrd="0" presId="urn:microsoft.com/office/officeart/2005/8/layout/vList2"/>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3DDC3E-1BE2-493A-BEFB-ED80C92E0EF0}"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IN"/>
        </a:p>
      </dgm:t>
    </dgm:pt>
    <dgm:pt modelId="{7764E7B4-0FBB-4816-8CC1-5D240A963315}">
      <dgm:prSet phldrT="[Text]" custT="1"/>
      <dgm:spPr/>
      <dgm:t>
        <a:bodyPr/>
        <a:lstStyle/>
        <a:p>
          <a:r>
            <a:rPr lang="en-US" sz="1000" b="1" dirty="0">
              <a:latin typeface="Arial" panose="020B0604020202020204" pitchFamily="34" charset="0"/>
              <a:ea typeface="Calibri" panose="020F0502020204030204" pitchFamily="34" charset="0"/>
              <a:cs typeface="Gautami" panose="020B0502040204020203" pitchFamily="34" charset="0"/>
            </a:rPr>
            <a:t>Established extensive sewerage network and connections (&gt;90%)</a:t>
          </a:r>
          <a:endParaRPr lang="en-IN" sz="1000" b="1" dirty="0"/>
        </a:p>
      </dgm:t>
    </dgm:pt>
    <dgm:pt modelId="{CDBF28B4-C68F-4F40-A422-6E73486B0ADE}" type="parTrans" cxnId="{11BB1789-1177-4D8F-BF8F-024CF1D42EF6}">
      <dgm:prSet/>
      <dgm:spPr/>
      <dgm:t>
        <a:bodyPr/>
        <a:lstStyle/>
        <a:p>
          <a:endParaRPr lang="en-IN" sz="3200" b="1"/>
        </a:p>
      </dgm:t>
    </dgm:pt>
    <dgm:pt modelId="{D94DDCA9-CDAF-412E-B2F5-C6362C296265}" type="sibTrans" cxnId="{11BB1789-1177-4D8F-BF8F-024CF1D42EF6}">
      <dgm:prSet/>
      <dgm:spPr/>
      <dgm:t>
        <a:bodyPr/>
        <a:lstStyle/>
        <a:p>
          <a:endParaRPr lang="en-IN" sz="3200" b="1"/>
        </a:p>
      </dgm:t>
    </dgm:pt>
    <dgm:pt modelId="{9D130D11-6AAE-4301-8B7A-64D3BDCECCFD}">
      <dgm:prSet phldrT="[Text]" custT="1"/>
      <dgm:spPr/>
      <dgm:t>
        <a:bodyPr/>
        <a:lstStyle/>
        <a:p>
          <a:r>
            <a:rPr lang="en-IN" sz="1000" b="1" dirty="0">
              <a:sym typeface="Wingdings" panose="05000000000000000000" pitchFamily="2" charset="2"/>
            </a:rPr>
            <a:t>13720 </a:t>
          </a:r>
          <a:r>
            <a:rPr lang="en-IN" sz="1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Manholes</a:t>
          </a:r>
          <a:endParaRPr lang="en-IN" sz="1000" b="1" dirty="0">
            <a:solidFill>
              <a:schemeClr val="bg1"/>
            </a:solidFill>
          </a:endParaRPr>
        </a:p>
      </dgm:t>
    </dgm:pt>
    <dgm:pt modelId="{3F2252C5-1B2F-4BA9-8AF3-4025FCA85D9E}" type="parTrans" cxnId="{9053D209-C238-4F27-B7A9-BDDD07CDC3A7}">
      <dgm:prSet/>
      <dgm:spPr/>
      <dgm:t>
        <a:bodyPr/>
        <a:lstStyle/>
        <a:p>
          <a:endParaRPr lang="en-IN" sz="3200" b="1"/>
        </a:p>
      </dgm:t>
    </dgm:pt>
    <dgm:pt modelId="{2A22B3FB-A584-4784-B18C-92FB7EBA2160}" type="sibTrans" cxnId="{9053D209-C238-4F27-B7A9-BDDD07CDC3A7}">
      <dgm:prSet/>
      <dgm:spPr/>
      <dgm:t>
        <a:bodyPr/>
        <a:lstStyle/>
        <a:p>
          <a:endParaRPr lang="en-IN" sz="3200" b="1"/>
        </a:p>
      </dgm:t>
    </dgm:pt>
    <dgm:pt modelId="{12A0B3FD-114E-4CA4-8A4C-719A769AAC8F}">
      <dgm:prSet phldrT="[Text]" custT="1"/>
      <dgm:spPr/>
      <dgm:t>
        <a:bodyPr/>
        <a:lstStyle/>
        <a:p>
          <a:r>
            <a:rPr lang="en-US" sz="1000" b="1" dirty="0">
              <a:latin typeface="Arial" panose="020B0604020202020204" pitchFamily="34" charset="0"/>
              <a:ea typeface="Calibri" panose="020F0502020204030204" pitchFamily="34" charset="0"/>
              <a:cs typeface="Gautami" panose="020B0502040204020203" pitchFamily="34" charset="0"/>
            </a:rPr>
            <a:t>Identified, trained informal workers and integrated into formal sanitation system </a:t>
          </a:r>
          <a:endParaRPr lang="en-IN" sz="1000" b="1" dirty="0"/>
        </a:p>
      </dgm:t>
    </dgm:pt>
    <dgm:pt modelId="{BE045AD4-C361-4E94-9C0F-D4A315492E87}" type="parTrans" cxnId="{4DA3AD04-4719-4FF4-BA70-CCA2C4179F63}">
      <dgm:prSet/>
      <dgm:spPr/>
      <dgm:t>
        <a:bodyPr/>
        <a:lstStyle/>
        <a:p>
          <a:endParaRPr lang="en-IN" sz="3200" b="1"/>
        </a:p>
      </dgm:t>
    </dgm:pt>
    <dgm:pt modelId="{5FBB35AB-9870-4BF5-9427-9847799DFC65}" type="sibTrans" cxnId="{4DA3AD04-4719-4FF4-BA70-CCA2C4179F63}">
      <dgm:prSet/>
      <dgm:spPr/>
      <dgm:t>
        <a:bodyPr/>
        <a:lstStyle/>
        <a:p>
          <a:endParaRPr lang="en-IN" sz="3200" b="1"/>
        </a:p>
      </dgm:t>
    </dgm:pt>
    <dgm:pt modelId="{660598C1-A6CA-4C5C-95C9-06588707D1D8}">
      <dgm:prSet phldrT="[Text]" custT="1"/>
      <dgm:spPr/>
      <dgm:t>
        <a:bodyPr/>
        <a:lstStyle/>
        <a:p>
          <a:r>
            <a:rPr lang="en-IN" sz="1000" b="1" dirty="0">
              <a:latin typeface="Arial" panose="020B0604020202020204" pitchFamily="34" charset="0"/>
              <a:cs typeface="Gautami" panose="020B0502040204020203" pitchFamily="34" charset="0"/>
            </a:rPr>
            <a:t>Empanelled</a:t>
          </a:r>
          <a:r>
            <a:rPr lang="en-US" sz="1000" b="1" dirty="0">
              <a:effectLst/>
              <a:latin typeface="Arial" panose="020B0604020202020204" pitchFamily="34" charset="0"/>
              <a:ea typeface="Calibri" panose="020F0502020204030204" pitchFamily="34" charset="0"/>
              <a:cs typeface="Gautami" panose="020B0502040204020203" pitchFamily="34" charset="0"/>
            </a:rPr>
            <a:t>, trained and issued licenses to the private desludging operators</a:t>
          </a:r>
          <a:endParaRPr lang="en-IN" sz="1000" b="1" dirty="0"/>
        </a:p>
      </dgm:t>
    </dgm:pt>
    <dgm:pt modelId="{4EC70794-4180-4406-98FE-8B91BDAFD815}" type="parTrans" cxnId="{BE5CFD8F-044F-435F-882A-28C66D5DCA5C}">
      <dgm:prSet/>
      <dgm:spPr/>
      <dgm:t>
        <a:bodyPr/>
        <a:lstStyle/>
        <a:p>
          <a:endParaRPr lang="en-IN" sz="3200" b="1"/>
        </a:p>
      </dgm:t>
    </dgm:pt>
    <dgm:pt modelId="{C24B2FC9-7490-4B43-9F79-D6A489E15E22}" type="sibTrans" cxnId="{BE5CFD8F-044F-435F-882A-28C66D5DCA5C}">
      <dgm:prSet/>
      <dgm:spPr/>
      <dgm:t>
        <a:bodyPr/>
        <a:lstStyle/>
        <a:p>
          <a:endParaRPr lang="en-IN" sz="3200" b="1"/>
        </a:p>
      </dgm:t>
    </dgm:pt>
    <dgm:pt modelId="{F5C22AED-4EC5-4CF4-93C8-0ECEDEC0B030}">
      <dgm:prSet phldrT="[Text]" custT="1"/>
      <dgm:spPr/>
      <dgm:t>
        <a:bodyPr/>
        <a:lstStyle/>
        <a:p>
          <a:r>
            <a:rPr lang="en-US" sz="1000" b="1" dirty="0">
              <a:effectLst/>
              <a:latin typeface="Arial" panose="020B0604020202020204" pitchFamily="34" charset="0"/>
              <a:ea typeface="Calibri" panose="020F0502020204030204" pitchFamily="34" charset="0"/>
              <a:cs typeface="Gautami" panose="020B0502040204020203" pitchFamily="34" charset="0"/>
            </a:rPr>
            <a:t>Procured and strengthened Sewer cleaning fleet under Tirupati Smart city corporation Funds</a:t>
          </a:r>
          <a:endParaRPr lang="en-IN" sz="1000" b="1" dirty="0"/>
        </a:p>
      </dgm:t>
    </dgm:pt>
    <dgm:pt modelId="{7EC9996C-6D38-4E92-8058-7A99E37C840D}" type="parTrans" cxnId="{2D979D17-55D0-4E62-9D9C-D66D3973B4BA}">
      <dgm:prSet/>
      <dgm:spPr/>
      <dgm:t>
        <a:bodyPr/>
        <a:lstStyle/>
        <a:p>
          <a:endParaRPr lang="en-IN" sz="3200" b="1"/>
        </a:p>
      </dgm:t>
    </dgm:pt>
    <dgm:pt modelId="{D910BBE6-F5C2-46E1-BDE4-79757EFCC591}" type="sibTrans" cxnId="{2D979D17-55D0-4E62-9D9C-D66D3973B4BA}">
      <dgm:prSet/>
      <dgm:spPr/>
      <dgm:t>
        <a:bodyPr/>
        <a:lstStyle/>
        <a:p>
          <a:endParaRPr lang="en-IN" sz="3200" b="1"/>
        </a:p>
      </dgm:t>
    </dgm:pt>
    <dgm:pt modelId="{C25307C0-157C-4A7B-838B-4F09929DF118}">
      <dgm:prSet phldrT="[Text]" custT="1"/>
      <dgm:spPr/>
      <dgm:t>
        <a:bodyPr/>
        <a:lstStyle/>
        <a:p>
          <a:r>
            <a:rPr lang="en-IN" sz="1000" b="1" dirty="0">
              <a:effectLst/>
              <a:latin typeface="Calibri" panose="020F0502020204030204" pitchFamily="34" charset="0"/>
              <a:ea typeface="Calibri" panose="020F0502020204030204" pitchFamily="34" charset="0"/>
              <a:cs typeface="Gautami" panose="020B0502040204020203" pitchFamily="34" charset="0"/>
            </a:rPr>
            <a:t>Introduced ICT based vehicle tracking mechanism </a:t>
          </a:r>
          <a:endParaRPr lang="en-IN" sz="1000" b="1" dirty="0"/>
        </a:p>
      </dgm:t>
    </dgm:pt>
    <dgm:pt modelId="{D5C29618-27E5-4F7B-8C2A-46FAF55DC8E4}" type="parTrans" cxnId="{30DAC044-4439-4918-892B-A66575C02ABD}">
      <dgm:prSet/>
      <dgm:spPr/>
      <dgm:t>
        <a:bodyPr/>
        <a:lstStyle/>
        <a:p>
          <a:endParaRPr lang="en-IN" sz="3200" b="1"/>
        </a:p>
      </dgm:t>
    </dgm:pt>
    <dgm:pt modelId="{9D4B2E01-54AA-4090-903D-8DD8A4E3942A}" type="sibTrans" cxnId="{30DAC044-4439-4918-892B-A66575C02ABD}">
      <dgm:prSet/>
      <dgm:spPr/>
      <dgm:t>
        <a:bodyPr/>
        <a:lstStyle/>
        <a:p>
          <a:endParaRPr lang="en-IN" sz="3200" b="1"/>
        </a:p>
      </dgm:t>
    </dgm:pt>
    <dgm:pt modelId="{26C65F5D-8FE9-45D9-9A7A-754B8579A8E1}">
      <dgm:prSet phldrT="[Text]" custT="1"/>
      <dgm:spPr/>
      <dgm:t>
        <a:bodyPr/>
        <a:lstStyle/>
        <a:p>
          <a:r>
            <a:rPr lang="en-US" sz="1000" b="1" dirty="0">
              <a:effectLst/>
              <a:latin typeface="Arial" panose="020B0604020202020204" pitchFamily="34" charset="0"/>
              <a:ea typeface="Calibri" panose="020F0502020204030204" pitchFamily="34" charset="0"/>
              <a:cs typeface="Gautami" panose="020B0502040204020203" pitchFamily="34" charset="0"/>
            </a:rPr>
            <a:t>constituted -  Emergency Sanitation Response Unit (</a:t>
          </a:r>
          <a:r>
            <a:rPr lang="en-US" sz="1000" b="1" dirty="0">
              <a:solidFill>
                <a:srgbClr val="FF0000"/>
              </a:solidFill>
              <a:effectLst/>
              <a:latin typeface="Arial" panose="020B0604020202020204" pitchFamily="34" charset="0"/>
              <a:ea typeface="Calibri" panose="020F0502020204030204" pitchFamily="34" charset="0"/>
              <a:cs typeface="Gautami" panose="020B0502040204020203" pitchFamily="34" charset="0"/>
            </a:rPr>
            <a:t>ESRU</a:t>
          </a:r>
          <a:r>
            <a:rPr lang="en-US" sz="1000" b="1" dirty="0">
              <a:effectLst/>
              <a:latin typeface="Arial" panose="020B0604020202020204" pitchFamily="34" charset="0"/>
              <a:ea typeface="Calibri" panose="020F0502020204030204" pitchFamily="34" charset="0"/>
              <a:cs typeface="Gautami" panose="020B0502040204020203" pitchFamily="34" charset="0"/>
            </a:rPr>
            <a:t>) – </a:t>
          </a:r>
          <a:r>
            <a:rPr lang="en-US" sz="1000" b="1" dirty="0">
              <a:latin typeface="Arial" panose="020B0604020202020204" pitchFamily="34" charset="0"/>
              <a:ea typeface="Calibri" panose="020F0502020204030204" pitchFamily="34" charset="0"/>
              <a:cs typeface="Gautami" panose="020B0502040204020203" pitchFamily="34" charset="0"/>
            </a:rPr>
            <a:t>with </a:t>
          </a:r>
          <a:r>
            <a:rPr lang="en-US" sz="1000" b="1" dirty="0">
              <a:solidFill>
                <a:srgbClr val="00B050"/>
              </a:solidFill>
              <a:latin typeface="Arial" panose="020B0604020202020204" pitchFamily="34" charset="0"/>
              <a:ea typeface="Calibri" panose="020F0502020204030204" pitchFamily="34" charset="0"/>
              <a:cs typeface="Gautami" panose="020B0502040204020203" pitchFamily="34" charset="0"/>
            </a:rPr>
            <a:t>20</a:t>
          </a:r>
          <a:r>
            <a:rPr lang="en-US" sz="1000" b="1" dirty="0">
              <a:latin typeface="Arial" panose="020B0604020202020204" pitchFamily="34" charset="0"/>
              <a:ea typeface="Calibri" panose="020F0502020204030204" pitchFamily="34" charset="0"/>
              <a:cs typeface="Gautami" panose="020B0502040204020203" pitchFamily="34" charset="0"/>
            </a:rPr>
            <a:t> members  well trained “</a:t>
          </a:r>
          <a:r>
            <a:rPr lang="en-US" sz="1000" b="1" dirty="0">
              <a:effectLst/>
              <a:latin typeface="Arial" panose="020B0604020202020204" pitchFamily="34" charset="0"/>
              <a:ea typeface="Calibri" panose="020F0502020204030204" pitchFamily="34" charset="0"/>
              <a:cs typeface="Gautami" panose="020B0502040204020203" pitchFamily="34" charset="0"/>
            </a:rPr>
            <a:t>Sewer entry professionals” &amp; “inspection commandos” / Sanitation Response Unit (</a:t>
          </a:r>
          <a:r>
            <a:rPr lang="en-US" sz="1000" b="1" dirty="0">
              <a:solidFill>
                <a:srgbClr val="FF0000"/>
              </a:solidFill>
              <a:effectLst/>
              <a:latin typeface="Arial" panose="020B0604020202020204" pitchFamily="34" charset="0"/>
              <a:ea typeface="Calibri" panose="020F0502020204030204" pitchFamily="34" charset="0"/>
              <a:cs typeface="Gautami" panose="020B0502040204020203" pitchFamily="34" charset="0"/>
            </a:rPr>
            <a:t>SRU</a:t>
          </a:r>
          <a:r>
            <a:rPr lang="en-US" sz="1000" b="1" dirty="0">
              <a:effectLst/>
              <a:latin typeface="Arial" panose="020B0604020202020204" pitchFamily="34" charset="0"/>
              <a:ea typeface="Calibri" panose="020F0502020204030204" pitchFamily="34" charset="0"/>
              <a:cs typeface="Gautami" panose="020B0502040204020203" pitchFamily="34" charset="0"/>
            </a:rPr>
            <a:t>) &amp; Responsible Sanitation Authority (</a:t>
          </a:r>
          <a:r>
            <a:rPr lang="en-US" sz="1000" b="1" dirty="0">
              <a:solidFill>
                <a:srgbClr val="FF0000"/>
              </a:solidFill>
              <a:effectLst/>
              <a:latin typeface="Arial" panose="020B0604020202020204" pitchFamily="34" charset="0"/>
              <a:ea typeface="Calibri" panose="020F0502020204030204" pitchFamily="34" charset="0"/>
              <a:cs typeface="Gautami" panose="020B0502040204020203" pitchFamily="34" charset="0"/>
            </a:rPr>
            <a:t>RSA</a:t>
          </a:r>
          <a:r>
            <a:rPr lang="en-US" sz="1000" b="1" dirty="0">
              <a:effectLst/>
              <a:latin typeface="Arial" panose="020B0604020202020204" pitchFamily="34" charset="0"/>
              <a:ea typeface="Calibri" panose="020F0502020204030204" pitchFamily="34" charset="0"/>
              <a:cs typeface="Gautami" panose="020B0502040204020203" pitchFamily="34" charset="0"/>
            </a:rPr>
            <a:t>)</a:t>
          </a:r>
          <a:endParaRPr lang="en-IN" sz="1000" b="1" dirty="0"/>
        </a:p>
      </dgm:t>
    </dgm:pt>
    <dgm:pt modelId="{2DAC210B-3372-4753-890E-DBB59AC51713}" type="parTrans" cxnId="{EC893A0A-F22A-40CB-AFF9-FB6A24EB760C}">
      <dgm:prSet/>
      <dgm:spPr/>
      <dgm:t>
        <a:bodyPr/>
        <a:lstStyle/>
        <a:p>
          <a:endParaRPr lang="en-IN" sz="3200" b="1"/>
        </a:p>
      </dgm:t>
    </dgm:pt>
    <dgm:pt modelId="{3F2BC494-DA25-4D57-B5C6-FE8D5CAAA1E5}" type="sibTrans" cxnId="{EC893A0A-F22A-40CB-AFF9-FB6A24EB760C}">
      <dgm:prSet/>
      <dgm:spPr/>
      <dgm:t>
        <a:bodyPr/>
        <a:lstStyle/>
        <a:p>
          <a:endParaRPr lang="en-IN" sz="3200" b="1"/>
        </a:p>
      </dgm:t>
    </dgm:pt>
    <dgm:pt modelId="{555EDB6F-4C66-4539-8720-DFBAB86C217A}" type="pres">
      <dgm:prSet presAssocID="{463DDC3E-1BE2-493A-BEFB-ED80C92E0EF0}" presName="Name0" presStyleCnt="0">
        <dgm:presLayoutVars>
          <dgm:chMax val="7"/>
          <dgm:chPref val="7"/>
          <dgm:dir/>
        </dgm:presLayoutVars>
      </dgm:prSet>
      <dgm:spPr/>
    </dgm:pt>
    <dgm:pt modelId="{1FB0A54D-9B93-4BAA-97C7-706F0D6000B2}" type="pres">
      <dgm:prSet presAssocID="{463DDC3E-1BE2-493A-BEFB-ED80C92E0EF0}" presName="Name1" presStyleCnt="0"/>
      <dgm:spPr/>
    </dgm:pt>
    <dgm:pt modelId="{5835AEB7-C376-4A11-A64A-0E995A61331C}" type="pres">
      <dgm:prSet presAssocID="{463DDC3E-1BE2-493A-BEFB-ED80C92E0EF0}" presName="cycle" presStyleCnt="0"/>
      <dgm:spPr/>
    </dgm:pt>
    <dgm:pt modelId="{20546EEF-45D9-40FA-A952-86DD60F6BD6D}" type="pres">
      <dgm:prSet presAssocID="{463DDC3E-1BE2-493A-BEFB-ED80C92E0EF0}" presName="srcNode" presStyleLbl="node1" presStyleIdx="0" presStyleCnt="7"/>
      <dgm:spPr/>
    </dgm:pt>
    <dgm:pt modelId="{A8B5CF6D-66AD-4811-9078-EB3F9B7066F5}" type="pres">
      <dgm:prSet presAssocID="{463DDC3E-1BE2-493A-BEFB-ED80C92E0EF0}" presName="conn" presStyleLbl="parChTrans1D2" presStyleIdx="0" presStyleCnt="1"/>
      <dgm:spPr/>
    </dgm:pt>
    <dgm:pt modelId="{9F5F7C15-526A-4DE8-90BF-BD4A0E9AFF0C}" type="pres">
      <dgm:prSet presAssocID="{463DDC3E-1BE2-493A-BEFB-ED80C92E0EF0}" presName="extraNode" presStyleLbl="node1" presStyleIdx="0" presStyleCnt="7"/>
      <dgm:spPr/>
    </dgm:pt>
    <dgm:pt modelId="{E4276697-9145-4598-B54F-B46AB496FF1C}" type="pres">
      <dgm:prSet presAssocID="{463DDC3E-1BE2-493A-BEFB-ED80C92E0EF0}" presName="dstNode" presStyleLbl="node1" presStyleIdx="0" presStyleCnt="7"/>
      <dgm:spPr/>
    </dgm:pt>
    <dgm:pt modelId="{07457303-94E5-4937-9A85-0573CD819B21}" type="pres">
      <dgm:prSet presAssocID="{26C65F5D-8FE9-45D9-9A7A-754B8579A8E1}" presName="text_1" presStyleLbl="node1" presStyleIdx="0" presStyleCnt="7">
        <dgm:presLayoutVars>
          <dgm:bulletEnabled val="1"/>
        </dgm:presLayoutVars>
      </dgm:prSet>
      <dgm:spPr/>
    </dgm:pt>
    <dgm:pt modelId="{38F7358F-11A3-4FD6-87BA-C0369A20C3CA}" type="pres">
      <dgm:prSet presAssocID="{26C65F5D-8FE9-45D9-9A7A-754B8579A8E1}" presName="accent_1" presStyleCnt="0"/>
      <dgm:spPr/>
    </dgm:pt>
    <dgm:pt modelId="{7C478D66-6009-4826-AEC0-72FDCE68C036}" type="pres">
      <dgm:prSet presAssocID="{26C65F5D-8FE9-45D9-9A7A-754B8579A8E1}" presName="accentRepeatNode" presStyleLbl="solidFgAcc1" presStyleIdx="0" presStyleCnt="7"/>
      <dgm:spPr/>
    </dgm:pt>
    <dgm:pt modelId="{28B1D607-B2B9-4225-A662-C7548B3BE34B}" type="pres">
      <dgm:prSet presAssocID="{7764E7B4-0FBB-4816-8CC1-5D240A963315}" presName="text_2" presStyleLbl="node1" presStyleIdx="1" presStyleCnt="7">
        <dgm:presLayoutVars>
          <dgm:bulletEnabled val="1"/>
        </dgm:presLayoutVars>
      </dgm:prSet>
      <dgm:spPr/>
    </dgm:pt>
    <dgm:pt modelId="{38B5BD14-BFEA-4F22-8B51-9B27DC7988CB}" type="pres">
      <dgm:prSet presAssocID="{7764E7B4-0FBB-4816-8CC1-5D240A963315}" presName="accent_2" presStyleCnt="0"/>
      <dgm:spPr/>
    </dgm:pt>
    <dgm:pt modelId="{08C0863B-BFD3-4C86-A3DF-D1891372E520}" type="pres">
      <dgm:prSet presAssocID="{7764E7B4-0FBB-4816-8CC1-5D240A963315}" presName="accentRepeatNode" presStyleLbl="solidFgAcc1" presStyleIdx="1" presStyleCnt="7"/>
      <dgm:spPr/>
    </dgm:pt>
    <dgm:pt modelId="{E0CA01C1-D145-4EA7-B869-B1F097B2E1BC}" type="pres">
      <dgm:prSet presAssocID="{9D130D11-6AAE-4301-8B7A-64D3BDCECCFD}" presName="text_3" presStyleLbl="node1" presStyleIdx="2" presStyleCnt="7">
        <dgm:presLayoutVars>
          <dgm:bulletEnabled val="1"/>
        </dgm:presLayoutVars>
      </dgm:prSet>
      <dgm:spPr/>
    </dgm:pt>
    <dgm:pt modelId="{DFF91207-1D42-4C50-98FB-51726822AA4D}" type="pres">
      <dgm:prSet presAssocID="{9D130D11-6AAE-4301-8B7A-64D3BDCECCFD}" presName="accent_3" presStyleCnt="0"/>
      <dgm:spPr/>
    </dgm:pt>
    <dgm:pt modelId="{DF7972A3-D4A6-4A6B-BB9E-1BD04546FC65}" type="pres">
      <dgm:prSet presAssocID="{9D130D11-6AAE-4301-8B7A-64D3BDCECCFD}" presName="accentRepeatNode" presStyleLbl="solidFgAcc1" presStyleIdx="2" presStyleCnt="7"/>
      <dgm:spPr/>
    </dgm:pt>
    <dgm:pt modelId="{EE641753-B3DA-4195-9CF3-CDCEF52B6E45}" type="pres">
      <dgm:prSet presAssocID="{12A0B3FD-114E-4CA4-8A4C-719A769AAC8F}" presName="text_4" presStyleLbl="node1" presStyleIdx="3" presStyleCnt="7">
        <dgm:presLayoutVars>
          <dgm:bulletEnabled val="1"/>
        </dgm:presLayoutVars>
      </dgm:prSet>
      <dgm:spPr/>
    </dgm:pt>
    <dgm:pt modelId="{E5242422-3C10-4005-A829-2BA2AD74A016}" type="pres">
      <dgm:prSet presAssocID="{12A0B3FD-114E-4CA4-8A4C-719A769AAC8F}" presName="accent_4" presStyleCnt="0"/>
      <dgm:spPr/>
    </dgm:pt>
    <dgm:pt modelId="{C0689C8B-1D73-445A-B99A-A1CFD4AF2F63}" type="pres">
      <dgm:prSet presAssocID="{12A0B3FD-114E-4CA4-8A4C-719A769AAC8F}" presName="accentRepeatNode" presStyleLbl="solidFgAcc1" presStyleIdx="3" presStyleCnt="7"/>
      <dgm:spPr/>
    </dgm:pt>
    <dgm:pt modelId="{BE3A6D8A-743E-4514-9F04-64A6F1E679E3}" type="pres">
      <dgm:prSet presAssocID="{660598C1-A6CA-4C5C-95C9-06588707D1D8}" presName="text_5" presStyleLbl="node1" presStyleIdx="4" presStyleCnt="7">
        <dgm:presLayoutVars>
          <dgm:bulletEnabled val="1"/>
        </dgm:presLayoutVars>
      </dgm:prSet>
      <dgm:spPr/>
    </dgm:pt>
    <dgm:pt modelId="{753C34F0-4EB2-43FF-819B-B37CCAFE3195}" type="pres">
      <dgm:prSet presAssocID="{660598C1-A6CA-4C5C-95C9-06588707D1D8}" presName="accent_5" presStyleCnt="0"/>
      <dgm:spPr/>
    </dgm:pt>
    <dgm:pt modelId="{299BD4C7-3DF7-47CD-B126-A1A4FE2AE900}" type="pres">
      <dgm:prSet presAssocID="{660598C1-A6CA-4C5C-95C9-06588707D1D8}" presName="accentRepeatNode" presStyleLbl="solidFgAcc1" presStyleIdx="4" presStyleCnt="7"/>
      <dgm:spPr/>
    </dgm:pt>
    <dgm:pt modelId="{FCF32874-1C5F-4B6C-B303-7B1EA6044706}" type="pres">
      <dgm:prSet presAssocID="{F5C22AED-4EC5-4CF4-93C8-0ECEDEC0B030}" presName="text_6" presStyleLbl="node1" presStyleIdx="5" presStyleCnt="7">
        <dgm:presLayoutVars>
          <dgm:bulletEnabled val="1"/>
        </dgm:presLayoutVars>
      </dgm:prSet>
      <dgm:spPr/>
    </dgm:pt>
    <dgm:pt modelId="{E956AC70-F27B-403A-8B59-B71C39CEE07D}" type="pres">
      <dgm:prSet presAssocID="{F5C22AED-4EC5-4CF4-93C8-0ECEDEC0B030}" presName="accent_6" presStyleCnt="0"/>
      <dgm:spPr/>
    </dgm:pt>
    <dgm:pt modelId="{7F6083EE-2F67-40BD-B825-88774A579E56}" type="pres">
      <dgm:prSet presAssocID="{F5C22AED-4EC5-4CF4-93C8-0ECEDEC0B030}" presName="accentRepeatNode" presStyleLbl="solidFgAcc1" presStyleIdx="5" presStyleCnt="7"/>
      <dgm:spPr/>
    </dgm:pt>
    <dgm:pt modelId="{8BC7F29A-AA43-4EED-B7DF-7E078E84CD08}" type="pres">
      <dgm:prSet presAssocID="{C25307C0-157C-4A7B-838B-4F09929DF118}" presName="text_7" presStyleLbl="node1" presStyleIdx="6" presStyleCnt="7">
        <dgm:presLayoutVars>
          <dgm:bulletEnabled val="1"/>
        </dgm:presLayoutVars>
      </dgm:prSet>
      <dgm:spPr/>
    </dgm:pt>
    <dgm:pt modelId="{319BC2CC-BDE2-422D-BEE4-97CD7A5D26B8}" type="pres">
      <dgm:prSet presAssocID="{C25307C0-157C-4A7B-838B-4F09929DF118}" presName="accent_7" presStyleCnt="0"/>
      <dgm:spPr/>
    </dgm:pt>
    <dgm:pt modelId="{70377CF2-0C92-49D7-8FCD-DDC8EAABDA12}" type="pres">
      <dgm:prSet presAssocID="{C25307C0-157C-4A7B-838B-4F09929DF118}" presName="accentRepeatNode" presStyleLbl="solidFgAcc1" presStyleIdx="6" presStyleCnt="7"/>
      <dgm:spPr/>
    </dgm:pt>
  </dgm:ptLst>
  <dgm:cxnLst>
    <dgm:cxn modelId="{4DA3AD04-4719-4FF4-BA70-CCA2C4179F63}" srcId="{463DDC3E-1BE2-493A-BEFB-ED80C92E0EF0}" destId="{12A0B3FD-114E-4CA4-8A4C-719A769AAC8F}" srcOrd="3" destOrd="0" parTransId="{BE045AD4-C361-4E94-9C0F-D4A315492E87}" sibTransId="{5FBB35AB-9870-4BF5-9427-9847799DFC65}"/>
    <dgm:cxn modelId="{9053D209-C238-4F27-B7A9-BDDD07CDC3A7}" srcId="{463DDC3E-1BE2-493A-BEFB-ED80C92E0EF0}" destId="{9D130D11-6AAE-4301-8B7A-64D3BDCECCFD}" srcOrd="2" destOrd="0" parTransId="{3F2252C5-1B2F-4BA9-8AF3-4025FCA85D9E}" sibTransId="{2A22B3FB-A584-4784-B18C-92FB7EBA2160}"/>
    <dgm:cxn modelId="{EC893A0A-F22A-40CB-AFF9-FB6A24EB760C}" srcId="{463DDC3E-1BE2-493A-BEFB-ED80C92E0EF0}" destId="{26C65F5D-8FE9-45D9-9A7A-754B8579A8E1}" srcOrd="0" destOrd="0" parTransId="{2DAC210B-3372-4753-890E-DBB59AC51713}" sibTransId="{3F2BC494-DA25-4D57-B5C6-FE8D5CAAA1E5}"/>
    <dgm:cxn modelId="{2D979D17-55D0-4E62-9D9C-D66D3973B4BA}" srcId="{463DDC3E-1BE2-493A-BEFB-ED80C92E0EF0}" destId="{F5C22AED-4EC5-4CF4-93C8-0ECEDEC0B030}" srcOrd="5" destOrd="0" parTransId="{7EC9996C-6D38-4E92-8058-7A99E37C840D}" sibTransId="{D910BBE6-F5C2-46E1-BDE4-79757EFCC591}"/>
    <dgm:cxn modelId="{5C27C330-7CB7-485E-AD5E-BDB0826CFE00}" type="presOf" srcId="{3F2BC494-DA25-4D57-B5C6-FE8D5CAAA1E5}" destId="{A8B5CF6D-66AD-4811-9078-EB3F9B7066F5}" srcOrd="0" destOrd="0" presId="urn:microsoft.com/office/officeart/2008/layout/VerticalCurvedList"/>
    <dgm:cxn modelId="{8B11165F-9E41-4588-9486-97D9FB464A7B}" type="presOf" srcId="{7764E7B4-0FBB-4816-8CC1-5D240A963315}" destId="{28B1D607-B2B9-4225-A662-C7548B3BE34B}" srcOrd="0" destOrd="0" presId="urn:microsoft.com/office/officeart/2008/layout/VerticalCurvedList"/>
    <dgm:cxn modelId="{30DAC044-4439-4918-892B-A66575C02ABD}" srcId="{463DDC3E-1BE2-493A-BEFB-ED80C92E0EF0}" destId="{C25307C0-157C-4A7B-838B-4F09929DF118}" srcOrd="6" destOrd="0" parTransId="{D5C29618-27E5-4F7B-8C2A-46FAF55DC8E4}" sibTransId="{9D4B2E01-54AA-4090-903D-8DD8A4E3942A}"/>
    <dgm:cxn modelId="{4B1B6279-2290-48AA-86F9-6C65E67B23DA}" type="presOf" srcId="{463DDC3E-1BE2-493A-BEFB-ED80C92E0EF0}" destId="{555EDB6F-4C66-4539-8720-DFBAB86C217A}" srcOrd="0" destOrd="0" presId="urn:microsoft.com/office/officeart/2008/layout/VerticalCurvedList"/>
    <dgm:cxn modelId="{11BB1789-1177-4D8F-BF8F-024CF1D42EF6}" srcId="{463DDC3E-1BE2-493A-BEFB-ED80C92E0EF0}" destId="{7764E7B4-0FBB-4816-8CC1-5D240A963315}" srcOrd="1" destOrd="0" parTransId="{CDBF28B4-C68F-4F40-A422-6E73486B0ADE}" sibTransId="{D94DDCA9-CDAF-412E-B2F5-C6362C296265}"/>
    <dgm:cxn modelId="{BE5CFD8F-044F-435F-882A-28C66D5DCA5C}" srcId="{463DDC3E-1BE2-493A-BEFB-ED80C92E0EF0}" destId="{660598C1-A6CA-4C5C-95C9-06588707D1D8}" srcOrd="4" destOrd="0" parTransId="{4EC70794-4180-4406-98FE-8B91BDAFD815}" sibTransId="{C24B2FC9-7490-4B43-9F79-D6A489E15E22}"/>
    <dgm:cxn modelId="{942796B3-2308-4325-BE29-DCEB9DA99658}" type="presOf" srcId="{660598C1-A6CA-4C5C-95C9-06588707D1D8}" destId="{BE3A6D8A-743E-4514-9F04-64A6F1E679E3}" srcOrd="0" destOrd="0" presId="urn:microsoft.com/office/officeart/2008/layout/VerticalCurvedList"/>
    <dgm:cxn modelId="{FBE804BB-13C1-400E-B1C3-A1A6750D026F}" type="presOf" srcId="{F5C22AED-4EC5-4CF4-93C8-0ECEDEC0B030}" destId="{FCF32874-1C5F-4B6C-B303-7B1EA6044706}" srcOrd="0" destOrd="0" presId="urn:microsoft.com/office/officeart/2008/layout/VerticalCurvedList"/>
    <dgm:cxn modelId="{82E991CF-9FD8-40F0-90EB-574AF531FAC2}" type="presOf" srcId="{9D130D11-6AAE-4301-8B7A-64D3BDCECCFD}" destId="{E0CA01C1-D145-4EA7-B869-B1F097B2E1BC}" srcOrd="0" destOrd="0" presId="urn:microsoft.com/office/officeart/2008/layout/VerticalCurvedList"/>
    <dgm:cxn modelId="{B53E31F2-F791-47D5-867F-1C6F6815577D}" type="presOf" srcId="{C25307C0-157C-4A7B-838B-4F09929DF118}" destId="{8BC7F29A-AA43-4EED-B7DF-7E078E84CD08}" srcOrd="0" destOrd="0" presId="urn:microsoft.com/office/officeart/2008/layout/VerticalCurvedList"/>
    <dgm:cxn modelId="{B91C7EF7-96F2-4CBC-B3F9-B33033668DE5}" type="presOf" srcId="{12A0B3FD-114E-4CA4-8A4C-719A769AAC8F}" destId="{EE641753-B3DA-4195-9CF3-CDCEF52B6E45}" srcOrd="0" destOrd="0" presId="urn:microsoft.com/office/officeart/2008/layout/VerticalCurvedList"/>
    <dgm:cxn modelId="{F1DE4AFC-6926-4C27-8F46-7E2D28AC31BB}" type="presOf" srcId="{26C65F5D-8FE9-45D9-9A7A-754B8579A8E1}" destId="{07457303-94E5-4937-9A85-0573CD819B21}" srcOrd="0" destOrd="0" presId="urn:microsoft.com/office/officeart/2008/layout/VerticalCurvedList"/>
    <dgm:cxn modelId="{F128AF6C-1B14-42D7-B479-643480E06EDD}" type="presParOf" srcId="{555EDB6F-4C66-4539-8720-DFBAB86C217A}" destId="{1FB0A54D-9B93-4BAA-97C7-706F0D6000B2}" srcOrd="0" destOrd="0" presId="urn:microsoft.com/office/officeart/2008/layout/VerticalCurvedList"/>
    <dgm:cxn modelId="{39E48733-3B35-4704-9D2B-81193E520750}" type="presParOf" srcId="{1FB0A54D-9B93-4BAA-97C7-706F0D6000B2}" destId="{5835AEB7-C376-4A11-A64A-0E995A61331C}" srcOrd="0" destOrd="0" presId="urn:microsoft.com/office/officeart/2008/layout/VerticalCurvedList"/>
    <dgm:cxn modelId="{4F28D973-5154-490C-9487-BACC395547B3}" type="presParOf" srcId="{5835AEB7-C376-4A11-A64A-0E995A61331C}" destId="{20546EEF-45D9-40FA-A952-86DD60F6BD6D}" srcOrd="0" destOrd="0" presId="urn:microsoft.com/office/officeart/2008/layout/VerticalCurvedList"/>
    <dgm:cxn modelId="{8A092AAC-7267-4820-8060-402702D443CD}" type="presParOf" srcId="{5835AEB7-C376-4A11-A64A-0E995A61331C}" destId="{A8B5CF6D-66AD-4811-9078-EB3F9B7066F5}" srcOrd="1" destOrd="0" presId="urn:microsoft.com/office/officeart/2008/layout/VerticalCurvedList"/>
    <dgm:cxn modelId="{9CEFEF82-D01E-4A2D-BE68-C742E6F0059A}" type="presParOf" srcId="{5835AEB7-C376-4A11-A64A-0E995A61331C}" destId="{9F5F7C15-526A-4DE8-90BF-BD4A0E9AFF0C}" srcOrd="2" destOrd="0" presId="urn:microsoft.com/office/officeart/2008/layout/VerticalCurvedList"/>
    <dgm:cxn modelId="{2D88D5BE-5139-42E1-AF69-0C48EB04E743}" type="presParOf" srcId="{5835AEB7-C376-4A11-A64A-0E995A61331C}" destId="{E4276697-9145-4598-B54F-B46AB496FF1C}" srcOrd="3" destOrd="0" presId="urn:microsoft.com/office/officeart/2008/layout/VerticalCurvedList"/>
    <dgm:cxn modelId="{4BF77ECF-4856-4D79-865A-1130AA0B9952}" type="presParOf" srcId="{1FB0A54D-9B93-4BAA-97C7-706F0D6000B2}" destId="{07457303-94E5-4937-9A85-0573CD819B21}" srcOrd="1" destOrd="0" presId="urn:microsoft.com/office/officeart/2008/layout/VerticalCurvedList"/>
    <dgm:cxn modelId="{638E8059-DC7A-4081-87AA-3F05EACA1422}" type="presParOf" srcId="{1FB0A54D-9B93-4BAA-97C7-706F0D6000B2}" destId="{38F7358F-11A3-4FD6-87BA-C0369A20C3CA}" srcOrd="2" destOrd="0" presId="urn:microsoft.com/office/officeart/2008/layout/VerticalCurvedList"/>
    <dgm:cxn modelId="{D6B07F36-FA9D-4251-9D1B-659BD377BE76}" type="presParOf" srcId="{38F7358F-11A3-4FD6-87BA-C0369A20C3CA}" destId="{7C478D66-6009-4826-AEC0-72FDCE68C036}" srcOrd="0" destOrd="0" presId="urn:microsoft.com/office/officeart/2008/layout/VerticalCurvedList"/>
    <dgm:cxn modelId="{0388EBD2-9C2C-4451-BA44-B26B0E749EF8}" type="presParOf" srcId="{1FB0A54D-9B93-4BAA-97C7-706F0D6000B2}" destId="{28B1D607-B2B9-4225-A662-C7548B3BE34B}" srcOrd="3" destOrd="0" presId="urn:microsoft.com/office/officeart/2008/layout/VerticalCurvedList"/>
    <dgm:cxn modelId="{DE820A65-8701-462E-8E73-43A1693679DF}" type="presParOf" srcId="{1FB0A54D-9B93-4BAA-97C7-706F0D6000B2}" destId="{38B5BD14-BFEA-4F22-8B51-9B27DC7988CB}" srcOrd="4" destOrd="0" presId="urn:microsoft.com/office/officeart/2008/layout/VerticalCurvedList"/>
    <dgm:cxn modelId="{61312127-C4C2-4C34-BC91-7F3825F46AA3}" type="presParOf" srcId="{38B5BD14-BFEA-4F22-8B51-9B27DC7988CB}" destId="{08C0863B-BFD3-4C86-A3DF-D1891372E520}" srcOrd="0" destOrd="0" presId="urn:microsoft.com/office/officeart/2008/layout/VerticalCurvedList"/>
    <dgm:cxn modelId="{3B169C93-3E32-4793-9FC5-DF8DCE1F230A}" type="presParOf" srcId="{1FB0A54D-9B93-4BAA-97C7-706F0D6000B2}" destId="{E0CA01C1-D145-4EA7-B869-B1F097B2E1BC}" srcOrd="5" destOrd="0" presId="urn:microsoft.com/office/officeart/2008/layout/VerticalCurvedList"/>
    <dgm:cxn modelId="{011A4194-5DE5-4CE7-A1AA-27A779C7529F}" type="presParOf" srcId="{1FB0A54D-9B93-4BAA-97C7-706F0D6000B2}" destId="{DFF91207-1D42-4C50-98FB-51726822AA4D}" srcOrd="6" destOrd="0" presId="urn:microsoft.com/office/officeart/2008/layout/VerticalCurvedList"/>
    <dgm:cxn modelId="{00F8DCD5-F288-466D-AD9E-A35382223B31}" type="presParOf" srcId="{DFF91207-1D42-4C50-98FB-51726822AA4D}" destId="{DF7972A3-D4A6-4A6B-BB9E-1BD04546FC65}" srcOrd="0" destOrd="0" presId="urn:microsoft.com/office/officeart/2008/layout/VerticalCurvedList"/>
    <dgm:cxn modelId="{CD06095C-08B3-4E3B-9A35-CE9653FE5549}" type="presParOf" srcId="{1FB0A54D-9B93-4BAA-97C7-706F0D6000B2}" destId="{EE641753-B3DA-4195-9CF3-CDCEF52B6E45}" srcOrd="7" destOrd="0" presId="urn:microsoft.com/office/officeart/2008/layout/VerticalCurvedList"/>
    <dgm:cxn modelId="{D7E55D8E-5C9D-4E05-859E-889C7BB85174}" type="presParOf" srcId="{1FB0A54D-9B93-4BAA-97C7-706F0D6000B2}" destId="{E5242422-3C10-4005-A829-2BA2AD74A016}" srcOrd="8" destOrd="0" presId="urn:microsoft.com/office/officeart/2008/layout/VerticalCurvedList"/>
    <dgm:cxn modelId="{576A0262-0C0B-4B3A-B0CB-6C8062796E16}" type="presParOf" srcId="{E5242422-3C10-4005-A829-2BA2AD74A016}" destId="{C0689C8B-1D73-445A-B99A-A1CFD4AF2F63}" srcOrd="0" destOrd="0" presId="urn:microsoft.com/office/officeart/2008/layout/VerticalCurvedList"/>
    <dgm:cxn modelId="{3198A5BF-0C70-44C7-8070-4AD6DCA8DA2A}" type="presParOf" srcId="{1FB0A54D-9B93-4BAA-97C7-706F0D6000B2}" destId="{BE3A6D8A-743E-4514-9F04-64A6F1E679E3}" srcOrd="9" destOrd="0" presId="urn:microsoft.com/office/officeart/2008/layout/VerticalCurvedList"/>
    <dgm:cxn modelId="{1C9E8B13-D704-4850-B0AC-1E8FAC517B1A}" type="presParOf" srcId="{1FB0A54D-9B93-4BAA-97C7-706F0D6000B2}" destId="{753C34F0-4EB2-43FF-819B-B37CCAFE3195}" srcOrd="10" destOrd="0" presId="urn:microsoft.com/office/officeart/2008/layout/VerticalCurvedList"/>
    <dgm:cxn modelId="{DB9AD423-369C-4B80-8BBA-08F90EE229D7}" type="presParOf" srcId="{753C34F0-4EB2-43FF-819B-B37CCAFE3195}" destId="{299BD4C7-3DF7-47CD-B126-A1A4FE2AE900}" srcOrd="0" destOrd="0" presId="urn:microsoft.com/office/officeart/2008/layout/VerticalCurvedList"/>
    <dgm:cxn modelId="{75D50B53-6843-4EB4-AD28-8DE3B52E5051}" type="presParOf" srcId="{1FB0A54D-9B93-4BAA-97C7-706F0D6000B2}" destId="{FCF32874-1C5F-4B6C-B303-7B1EA6044706}" srcOrd="11" destOrd="0" presId="urn:microsoft.com/office/officeart/2008/layout/VerticalCurvedList"/>
    <dgm:cxn modelId="{E5FC2394-0165-44C9-8669-35F6ED7B92E9}" type="presParOf" srcId="{1FB0A54D-9B93-4BAA-97C7-706F0D6000B2}" destId="{E956AC70-F27B-403A-8B59-B71C39CEE07D}" srcOrd="12" destOrd="0" presId="urn:microsoft.com/office/officeart/2008/layout/VerticalCurvedList"/>
    <dgm:cxn modelId="{6D5E9FEE-3529-4FC9-82B1-CECA1E3D537A}" type="presParOf" srcId="{E956AC70-F27B-403A-8B59-B71C39CEE07D}" destId="{7F6083EE-2F67-40BD-B825-88774A579E56}" srcOrd="0" destOrd="0" presId="urn:microsoft.com/office/officeart/2008/layout/VerticalCurvedList"/>
    <dgm:cxn modelId="{95049700-0B8F-47CC-A8CC-675EB2D47DAC}" type="presParOf" srcId="{1FB0A54D-9B93-4BAA-97C7-706F0D6000B2}" destId="{8BC7F29A-AA43-4EED-B7DF-7E078E84CD08}" srcOrd="13" destOrd="0" presId="urn:microsoft.com/office/officeart/2008/layout/VerticalCurvedList"/>
    <dgm:cxn modelId="{86C3E6E1-7B80-443D-968C-28003590F8C2}" type="presParOf" srcId="{1FB0A54D-9B93-4BAA-97C7-706F0D6000B2}" destId="{319BC2CC-BDE2-422D-BEE4-97CD7A5D26B8}" srcOrd="14" destOrd="0" presId="urn:microsoft.com/office/officeart/2008/layout/VerticalCurvedList"/>
    <dgm:cxn modelId="{4FBBE000-D67D-4441-9DD4-96F5D47EF57B}" type="presParOf" srcId="{319BC2CC-BDE2-422D-BEE4-97CD7A5D26B8}" destId="{70377CF2-0C92-49D7-8FCD-DDC8EAABDA12}" srcOrd="0" destOrd="0" presId="urn:microsoft.com/office/officeart/2008/layout/VerticalCurvedList"/>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C11FF1B-ACCA-4D47-A776-88FFC6D26CCF}" type="doc">
      <dgm:prSet loTypeId="urn:microsoft.com/office/officeart/2005/8/layout/vList2" loCatId="list" qsTypeId="urn:microsoft.com/office/officeart/2005/8/quickstyle/3d3" qsCatId="3D" csTypeId="urn:microsoft.com/office/officeart/2005/8/colors/colorful1" csCatId="colorful" phldr="1"/>
      <dgm:spPr/>
      <dgm:t>
        <a:bodyPr/>
        <a:lstStyle/>
        <a:p>
          <a:endParaRPr lang="en-IN"/>
        </a:p>
      </dgm:t>
    </dgm:pt>
    <dgm:pt modelId="{FC04CC5D-951F-447E-984F-7C92CC56F50F}">
      <dgm:prSet phldrT="[Text]" custT="1"/>
      <dgm:spPr>
        <a:solidFill>
          <a:srgbClr val="FF9900"/>
        </a:solidFill>
      </dgm:spPr>
      <dgm:t>
        <a:bodyPr/>
        <a:lstStyle/>
        <a:p>
          <a:pPr algn="ctr">
            <a:buClrTx/>
            <a:buSzTx/>
            <a:buFontTx/>
            <a:buNone/>
          </a:pPr>
          <a:r>
            <a:rPr lang="en-IN" sz="2000" b="1" dirty="0"/>
            <a:t>THE CITY – WITH SAFAIMITRA SURAKSHA CHALLENGE</a:t>
          </a:r>
        </a:p>
      </dgm:t>
    </dgm:pt>
    <dgm:pt modelId="{07AF039B-6C25-4CBC-8296-56ABFB246D3E}" type="sibTrans" cxnId="{5C21A0C1-CDDC-49AA-989E-52CE1964353E}">
      <dgm:prSet/>
      <dgm:spPr/>
      <dgm:t>
        <a:bodyPr/>
        <a:lstStyle/>
        <a:p>
          <a:pPr algn="ctr"/>
          <a:endParaRPr lang="en-IN" sz="1000"/>
        </a:p>
      </dgm:t>
    </dgm:pt>
    <dgm:pt modelId="{F3A461A1-7302-4E6B-BDCC-D9C44D838E09}" type="parTrans" cxnId="{5C21A0C1-CDDC-49AA-989E-52CE1964353E}">
      <dgm:prSet/>
      <dgm:spPr/>
      <dgm:t>
        <a:bodyPr/>
        <a:lstStyle/>
        <a:p>
          <a:pPr algn="ctr"/>
          <a:endParaRPr lang="en-IN" sz="1000"/>
        </a:p>
      </dgm:t>
    </dgm:pt>
    <dgm:pt modelId="{7FC762C5-24B8-457B-942C-25243CCBA960}" type="pres">
      <dgm:prSet presAssocID="{DC11FF1B-ACCA-4D47-A776-88FFC6D26CCF}" presName="linear" presStyleCnt="0">
        <dgm:presLayoutVars>
          <dgm:animLvl val="lvl"/>
          <dgm:resizeHandles val="exact"/>
        </dgm:presLayoutVars>
      </dgm:prSet>
      <dgm:spPr/>
    </dgm:pt>
    <dgm:pt modelId="{78156D87-4333-40AB-BC3D-EE50DF314D32}" type="pres">
      <dgm:prSet presAssocID="{FC04CC5D-951F-447E-984F-7C92CC56F50F}" presName="parentText" presStyleLbl="node1" presStyleIdx="0" presStyleCnt="1" custScaleY="80045" custLinFactNeighborX="-1804" custLinFactNeighborY="-424">
        <dgm:presLayoutVars>
          <dgm:chMax val="0"/>
          <dgm:bulletEnabled val="1"/>
        </dgm:presLayoutVars>
      </dgm:prSet>
      <dgm:spPr/>
    </dgm:pt>
  </dgm:ptLst>
  <dgm:cxnLst>
    <dgm:cxn modelId="{E5225773-FEA1-41B1-A118-377C1C856E6D}" type="presOf" srcId="{DC11FF1B-ACCA-4D47-A776-88FFC6D26CCF}" destId="{7FC762C5-24B8-457B-942C-25243CCBA960}" srcOrd="0" destOrd="0" presId="urn:microsoft.com/office/officeart/2005/8/layout/vList2"/>
    <dgm:cxn modelId="{5C21A0C1-CDDC-49AA-989E-52CE1964353E}" srcId="{DC11FF1B-ACCA-4D47-A776-88FFC6D26CCF}" destId="{FC04CC5D-951F-447E-984F-7C92CC56F50F}" srcOrd="0" destOrd="0" parTransId="{F3A461A1-7302-4E6B-BDCC-D9C44D838E09}" sibTransId="{07AF039B-6C25-4CBC-8296-56ABFB246D3E}"/>
    <dgm:cxn modelId="{9B4AACF0-AA21-4FD8-9782-B90793927F5A}" type="presOf" srcId="{FC04CC5D-951F-447E-984F-7C92CC56F50F}" destId="{78156D87-4333-40AB-BC3D-EE50DF314D32}" srcOrd="0" destOrd="0" presId="urn:microsoft.com/office/officeart/2005/8/layout/vList2"/>
    <dgm:cxn modelId="{A4ECC2A7-A3E8-4746-A295-C30B91959B03}" type="presParOf" srcId="{7FC762C5-24B8-457B-942C-25243CCBA960}" destId="{78156D87-4333-40AB-BC3D-EE50DF314D3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EE1D2D-A45E-48C5-BD2D-BE31F2A9B246}"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IN"/>
        </a:p>
      </dgm:t>
    </dgm:pt>
    <dgm:pt modelId="{5F23190D-91E8-49E5-8A77-1427522A5E8B}">
      <dgm:prSet phldrT="[Text]" custT="1"/>
      <dgm:spPr/>
      <dgm:t>
        <a:bodyPr/>
        <a:lstStyle/>
        <a:p>
          <a:r>
            <a:rPr lang="en-IN" sz="1600" b="1" dirty="0"/>
            <a:t>RSA &amp; SRU</a:t>
          </a:r>
        </a:p>
      </dgm:t>
    </dgm:pt>
    <dgm:pt modelId="{B1AD2C47-5221-4F75-86C2-713BB18447E3}" type="parTrans" cxnId="{6BD86478-BF96-489B-BADB-CBDB4384CBEF}">
      <dgm:prSet/>
      <dgm:spPr/>
      <dgm:t>
        <a:bodyPr/>
        <a:lstStyle/>
        <a:p>
          <a:endParaRPr lang="en-IN"/>
        </a:p>
      </dgm:t>
    </dgm:pt>
    <dgm:pt modelId="{D5EBA9AC-88B0-4F63-ACBB-3F02C4EE68A8}" type="sibTrans" cxnId="{6BD86478-BF96-489B-BADB-CBDB4384CBEF}">
      <dgm:prSet/>
      <dgm:spPr/>
      <dgm:t>
        <a:bodyPr/>
        <a:lstStyle/>
        <a:p>
          <a:endParaRPr lang="en-IN"/>
        </a:p>
      </dgm:t>
    </dgm:pt>
    <dgm:pt modelId="{B5FE82E9-795B-43F0-91C3-1309D360D430}">
      <dgm:prSet phldrT="[Text]"/>
      <dgm:spPr/>
      <dgm:t>
        <a:bodyPr/>
        <a:lstStyle/>
        <a:p>
          <a:r>
            <a:rPr lang="en-IN" b="1" dirty="0"/>
            <a:t>MACHINERY/ EQUIPMENT</a:t>
          </a:r>
        </a:p>
      </dgm:t>
    </dgm:pt>
    <dgm:pt modelId="{822BC825-64A5-45E7-B943-428BB55584F4}" type="parTrans" cxnId="{FF15E7DF-CEDB-45E5-9825-78C1B10B31BC}">
      <dgm:prSet/>
      <dgm:spPr/>
      <dgm:t>
        <a:bodyPr/>
        <a:lstStyle/>
        <a:p>
          <a:endParaRPr lang="en-IN"/>
        </a:p>
      </dgm:t>
    </dgm:pt>
    <dgm:pt modelId="{7AFDCE2D-BADF-4F33-B18B-79933F4C0553}" type="sibTrans" cxnId="{FF15E7DF-CEDB-45E5-9825-78C1B10B31BC}">
      <dgm:prSet/>
      <dgm:spPr/>
      <dgm:t>
        <a:bodyPr/>
        <a:lstStyle/>
        <a:p>
          <a:endParaRPr lang="en-IN"/>
        </a:p>
      </dgm:t>
    </dgm:pt>
    <dgm:pt modelId="{03394CBF-3110-47CB-9BFD-553540573A06}">
      <dgm:prSet phldrT="[Text]"/>
      <dgm:spPr/>
      <dgm:t>
        <a:bodyPr/>
        <a:lstStyle/>
        <a:p>
          <a:r>
            <a:rPr lang="en-IN" b="1" dirty="0"/>
            <a:t>SAFETY GEAR &amp; PPE</a:t>
          </a:r>
        </a:p>
      </dgm:t>
    </dgm:pt>
    <dgm:pt modelId="{4F1EEE62-E127-46EF-B899-FEF7A60ADA3F}" type="parTrans" cxnId="{66A31C70-7F83-4A1A-8FBB-D9464496B03A}">
      <dgm:prSet/>
      <dgm:spPr/>
      <dgm:t>
        <a:bodyPr/>
        <a:lstStyle/>
        <a:p>
          <a:endParaRPr lang="en-IN"/>
        </a:p>
      </dgm:t>
    </dgm:pt>
    <dgm:pt modelId="{C8F8EFF4-FAD1-4765-A404-ED286EFB47AF}" type="sibTrans" cxnId="{66A31C70-7F83-4A1A-8FBB-D9464496B03A}">
      <dgm:prSet/>
      <dgm:spPr/>
      <dgm:t>
        <a:bodyPr/>
        <a:lstStyle/>
        <a:p>
          <a:endParaRPr lang="en-IN"/>
        </a:p>
      </dgm:t>
    </dgm:pt>
    <dgm:pt modelId="{C6D161C5-197C-4F91-BED4-EA74D1F275D6}">
      <dgm:prSet phldrT="[Text]"/>
      <dgm:spPr/>
      <dgm:t>
        <a:bodyPr/>
        <a:lstStyle/>
        <a:p>
          <a:r>
            <a:rPr lang="en-IN" b="1" dirty="0"/>
            <a:t>TRAINING &amp; CAPACITY BUILDING</a:t>
          </a:r>
          <a:endParaRPr lang="en-IN" dirty="0"/>
        </a:p>
      </dgm:t>
    </dgm:pt>
    <dgm:pt modelId="{5BB175CF-8A59-433C-A4D3-C1A8664E7F9D}" type="parTrans" cxnId="{4A11D74E-0F57-4FA7-9955-D509488593D7}">
      <dgm:prSet/>
      <dgm:spPr/>
      <dgm:t>
        <a:bodyPr/>
        <a:lstStyle/>
        <a:p>
          <a:endParaRPr lang="en-IN"/>
        </a:p>
      </dgm:t>
    </dgm:pt>
    <dgm:pt modelId="{92612944-27C6-4D1A-9D35-4DF9AE1B3AAC}" type="sibTrans" cxnId="{4A11D74E-0F57-4FA7-9955-D509488593D7}">
      <dgm:prSet/>
      <dgm:spPr/>
      <dgm:t>
        <a:bodyPr/>
        <a:lstStyle/>
        <a:p>
          <a:endParaRPr lang="en-IN"/>
        </a:p>
      </dgm:t>
    </dgm:pt>
    <dgm:pt modelId="{B88C892D-6CB7-4DFB-8140-81178C739FD2}">
      <dgm:prSet phldrT="[Text]"/>
      <dgm:spPr/>
      <dgm:t>
        <a:bodyPr/>
        <a:lstStyle/>
        <a:p>
          <a:r>
            <a:rPr lang="en-IN" b="1" dirty="0"/>
            <a:t>BENEFITS TO THE SANITATION STAFF</a:t>
          </a:r>
        </a:p>
      </dgm:t>
    </dgm:pt>
    <dgm:pt modelId="{1F6F56A4-CC02-4CCA-9B58-D4CC7500038B}" type="parTrans" cxnId="{6EB62F68-0DA9-4669-A08A-F63DACC0C5EF}">
      <dgm:prSet/>
      <dgm:spPr/>
      <dgm:t>
        <a:bodyPr/>
        <a:lstStyle/>
        <a:p>
          <a:endParaRPr lang="en-IN"/>
        </a:p>
      </dgm:t>
    </dgm:pt>
    <dgm:pt modelId="{D28C061B-62FD-455A-B814-5501FE530F1E}" type="sibTrans" cxnId="{6EB62F68-0DA9-4669-A08A-F63DACC0C5EF}">
      <dgm:prSet/>
      <dgm:spPr/>
      <dgm:t>
        <a:bodyPr/>
        <a:lstStyle/>
        <a:p>
          <a:endParaRPr lang="en-IN"/>
        </a:p>
      </dgm:t>
    </dgm:pt>
    <dgm:pt modelId="{F34383D5-9C03-45A2-BBB7-B5B4CE1F5461}" type="pres">
      <dgm:prSet presAssocID="{DFEE1D2D-A45E-48C5-BD2D-BE31F2A9B246}" presName="cycle" presStyleCnt="0">
        <dgm:presLayoutVars>
          <dgm:dir/>
          <dgm:resizeHandles val="exact"/>
        </dgm:presLayoutVars>
      </dgm:prSet>
      <dgm:spPr/>
    </dgm:pt>
    <dgm:pt modelId="{2E0C17A3-72EA-4229-B985-ADFB5027B4EB}" type="pres">
      <dgm:prSet presAssocID="{5F23190D-91E8-49E5-8A77-1427522A5E8B}" presName="node" presStyleLbl="node1" presStyleIdx="0" presStyleCnt="5">
        <dgm:presLayoutVars>
          <dgm:bulletEnabled val="1"/>
        </dgm:presLayoutVars>
      </dgm:prSet>
      <dgm:spPr/>
    </dgm:pt>
    <dgm:pt modelId="{68ECE0BC-019C-44EC-BB6F-6599F5D5E05B}" type="pres">
      <dgm:prSet presAssocID="{D5EBA9AC-88B0-4F63-ACBB-3F02C4EE68A8}" presName="sibTrans" presStyleLbl="sibTrans2D1" presStyleIdx="0" presStyleCnt="5"/>
      <dgm:spPr/>
    </dgm:pt>
    <dgm:pt modelId="{D87F65BD-8E36-4FBF-8F17-D4DB9BA55B63}" type="pres">
      <dgm:prSet presAssocID="{D5EBA9AC-88B0-4F63-ACBB-3F02C4EE68A8}" presName="connectorText" presStyleLbl="sibTrans2D1" presStyleIdx="0" presStyleCnt="5"/>
      <dgm:spPr/>
    </dgm:pt>
    <dgm:pt modelId="{E7E0362A-7EA3-4300-91A3-FC2E91613FF9}" type="pres">
      <dgm:prSet presAssocID="{B5FE82E9-795B-43F0-91C3-1309D360D430}" presName="node" presStyleLbl="node1" presStyleIdx="1" presStyleCnt="5">
        <dgm:presLayoutVars>
          <dgm:bulletEnabled val="1"/>
        </dgm:presLayoutVars>
      </dgm:prSet>
      <dgm:spPr/>
    </dgm:pt>
    <dgm:pt modelId="{2FFBD114-2B64-4AE2-AF80-15643FB56500}" type="pres">
      <dgm:prSet presAssocID="{7AFDCE2D-BADF-4F33-B18B-79933F4C0553}" presName="sibTrans" presStyleLbl="sibTrans2D1" presStyleIdx="1" presStyleCnt="5"/>
      <dgm:spPr/>
    </dgm:pt>
    <dgm:pt modelId="{D8C65355-9E65-4285-B438-E6F57FB420E0}" type="pres">
      <dgm:prSet presAssocID="{7AFDCE2D-BADF-4F33-B18B-79933F4C0553}" presName="connectorText" presStyleLbl="sibTrans2D1" presStyleIdx="1" presStyleCnt="5"/>
      <dgm:spPr/>
    </dgm:pt>
    <dgm:pt modelId="{6880235D-D416-405F-9129-7CCE5CB2D1AD}" type="pres">
      <dgm:prSet presAssocID="{03394CBF-3110-47CB-9BFD-553540573A06}" presName="node" presStyleLbl="node1" presStyleIdx="2" presStyleCnt="5">
        <dgm:presLayoutVars>
          <dgm:bulletEnabled val="1"/>
        </dgm:presLayoutVars>
      </dgm:prSet>
      <dgm:spPr/>
    </dgm:pt>
    <dgm:pt modelId="{BD62EC40-FBB9-4AF0-BB4D-79550F9867AF}" type="pres">
      <dgm:prSet presAssocID="{C8F8EFF4-FAD1-4765-A404-ED286EFB47AF}" presName="sibTrans" presStyleLbl="sibTrans2D1" presStyleIdx="2" presStyleCnt="5"/>
      <dgm:spPr/>
    </dgm:pt>
    <dgm:pt modelId="{61D9F162-91DD-4175-AFF9-2C9071D05CA5}" type="pres">
      <dgm:prSet presAssocID="{C8F8EFF4-FAD1-4765-A404-ED286EFB47AF}" presName="connectorText" presStyleLbl="sibTrans2D1" presStyleIdx="2" presStyleCnt="5"/>
      <dgm:spPr/>
    </dgm:pt>
    <dgm:pt modelId="{2FB3D056-BCA3-4E2D-B55B-5289E92109D4}" type="pres">
      <dgm:prSet presAssocID="{C6D161C5-197C-4F91-BED4-EA74D1F275D6}" presName="node" presStyleLbl="node1" presStyleIdx="3" presStyleCnt="5">
        <dgm:presLayoutVars>
          <dgm:bulletEnabled val="1"/>
        </dgm:presLayoutVars>
      </dgm:prSet>
      <dgm:spPr/>
    </dgm:pt>
    <dgm:pt modelId="{43B711F8-E821-4C7B-A189-1BCB8FCEBDFF}" type="pres">
      <dgm:prSet presAssocID="{92612944-27C6-4D1A-9D35-4DF9AE1B3AAC}" presName="sibTrans" presStyleLbl="sibTrans2D1" presStyleIdx="3" presStyleCnt="5"/>
      <dgm:spPr/>
    </dgm:pt>
    <dgm:pt modelId="{CFDFACFF-6F07-4743-8ABA-EB7308A06280}" type="pres">
      <dgm:prSet presAssocID="{92612944-27C6-4D1A-9D35-4DF9AE1B3AAC}" presName="connectorText" presStyleLbl="sibTrans2D1" presStyleIdx="3" presStyleCnt="5"/>
      <dgm:spPr/>
    </dgm:pt>
    <dgm:pt modelId="{AA0B6153-1AFC-417E-9035-91464DB98349}" type="pres">
      <dgm:prSet presAssocID="{B88C892D-6CB7-4DFB-8140-81178C739FD2}" presName="node" presStyleLbl="node1" presStyleIdx="4" presStyleCnt="5">
        <dgm:presLayoutVars>
          <dgm:bulletEnabled val="1"/>
        </dgm:presLayoutVars>
      </dgm:prSet>
      <dgm:spPr/>
    </dgm:pt>
    <dgm:pt modelId="{1B3F42DC-0B50-45C8-AD5C-5B0E3EBD6492}" type="pres">
      <dgm:prSet presAssocID="{D28C061B-62FD-455A-B814-5501FE530F1E}" presName="sibTrans" presStyleLbl="sibTrans2D1" presStyleIdx="4" presStyleCnt="5"/>
      <dgm:spPr/>
    </dgm:pt>
    <dgm:pt modelId="{7803AE6F-491D-4292-8F6B-351C321EA38C}" type="pres">
      <dgm:prSet presAssocID="{D28C061B-62FD-455A-B814-5501FE530F1E}" presName="connectorText" presStyleLbl="sibTrans2D1" presStyleIdx="4" presStyleCnt="5"/>
      <dgm:spPr/>
    </dgm:pt>
  </dgm:ptLst>
  <dgm:cxnLst>
    <dgm:cxn modelId="{9A00B802-EB07-4817-B509-E247C74B945D}" type="presOf" srcId="{7AFDCE2D-BADF-4F33-B18B-79933F4C0553}" destId="{D8C65355-9E65-4285-B438-E6F57FB420E0}" srcOrd="1" destOrd="0" presId="urn:microsoft.com/office/officeart/2005/8/layout/cycle2"/>
    <dgm:cxn modelId="{577ACF08-8BF4-4D38-873D-BE066CFFDF03}" type="presOf" srcId="{5F23190D-91E8-49E5-8A77-1427522A5E8B}" destId="{2E0C17A3-72EA-4229-B985-ADFB5027B4EB}" srcOrd="0" destOrd="0" presId="urn:microsoft.com/office/officeart/2005/8/layout/cycle2"/>
    <dgm:cxn modelId="{DD7F0310-84BE-4838-8C7F-74D195DD5E50}" type="presOf" srcId="{D28C061B-62FD-455A-B814-5501FE530F1E}" destId="{1B3F42DC-0B50-45C8-AD5C-5B0E3EBD6492}" srcOrd="0" destOrd="0" presId="urn:microsoft.com/office/officeart/2005/8/layout/cycle2"/>
    <dgm:cxn modelId="{E1BD9C2D-B77C-4173-95D8-5814869FB4FB}" type="presOf" srcId="{03394CBF-3110-47CB-9BFD-553540573A06}" destId="{6880235D-D416-405F-9129-7CCE5CB2D1AD}" srcOrd="0" destOrd="0" presId="urn:microsoft.com/office/officeart/2005/8/layout/cycle2"/>
    <dgm:cxn modelId="{53EE792E-795B-4A5A-965F-B06AEED0B2F5}" type="presOf" srcId="{B5FE82E9-795B-43F0-91C3-1309D360D430}" destId="{E7E0362A-7EA3-4300-91A3-FC2E91613FF9}" srcOrd="0" destOrd="0" presId="urn:microsoft.com/office/officeart/2005/8/layout/cycle2"/>
    <dgm:cxn modelId="{9D9D903E-C753-4E39-9F72-664634D74588}" type="presOf" srcId="{DFEE1D2D-A45E-48C5-BD2D-BE31F2A9B246}" destId="{F34383D5-9C03-45A2-BBB7-B5B4CE1F5461}" srcOrd="0" destOrd="0" presId="urn:microsoft.com/office/officeart/2005/8/layout/cycle2"/>
    <dgm:cxn modelId="{F1B77E44-3B50-4B1C-B828-1AA81A4339BD}" type="presOf" srcId="{C8F8EFF4-FAD1-4765-A404-ED286EFB47AF}" destId="{BD62EC40-FBB9-4AF0-BB4D-79550F9867AF}" srcOrd="0" destOrd="0" presId="urn:microsoft.com/office/officeart/2005/8/layout/cycle2"/>
    <dgm:cxn modelId="{6EB62F68-0DA9-4669-A08A-F63DACC0C5EF}" srcId="{DFEE1D2D-A45E-48C5-BD2D-BE31F2A9B246}" destId="{B88C892D-6CB7-4DFB-8140-81178C739FD2}" srcOrd="4" destOrd="0" parTransId="{1F6F56A4-CC02-4CCA-9B58-D4CC7500038B}" sibTransId="{D28C061B-62FD-455A-B814-5501FE530F1E}"/>
    <dgm:cxn modelId="{620AD44B-8F2C-401D-9B0D-CDFD7A384F5C}" type="presOf" srcId="{92612944-27C6-4D1A-9D35-4DF9AE1B3AAC}" destId="{CFDFACFF-6F07-4743-8ABA-EB7308A06280}" srcOrd="1" destOrd="0" presId="urn:microsoft.com/office/officeart/2005/8/layout/cycle2"/>
    <dgm:cxn modelId="{4A11D74E-0F57-4FA7-9955-D509488593D7}" srcId="{DFEE1D2D-A45E-48C5-BD2D-BE31F2A9B246}" destId="{C6D161C5-197C-4F91-BED4-EA74D1F275D6}" srcOrd="3" destOrd="0" parTransId="{5BB175CF-8A59-433C-A4D3-C1A8664E7F9D}" sibTransId="{92612944-27C6-4D1A-9D35-4DF9AE1B3AAC}"/>
    <dgm:cxn modelId="{66A31C70-7F83-4A1A-8FBB-D9464496B03A}" srcId="{DFEE1D2D-A45E-48C5-BD2D-BE31F2A9B246}" destId="{03394CBF-3110-47CB-9BFD-553540573A06}" srcOrd="2" destOrd="0" parTransId="{4F1EEE62-E127-46EF-B899-FEF7A60ADA3F}" sibTransId="{C8F8EFF4-FAD1-4765-A404-ED286EFB47AF}"/>
    <dgm:cxn modelId="{6BD86478-BF96-489B-BADB-CBDB4384CBEF}" srcId="{DFEE1D2D-A45E-48C5-BD2D-BE31F2A9B246}" destId="{5F23190D-91E8-49E5-8A77-1427522A5E8B}" srcOrd="0" destOrd="0" parTransId="{B1AD2C47-5221-4F75-86C2-713BB18447E3}" sibTransId="{D5EBA9AC-88B0-4F63-ACBB-3F02C4EE68A8}"/>
    <dgm:cxn modelId="{C9C4AE82-E6AD-4CA7-999E-AE6AA8FE8755}" type="presOf" srcId="{B88C892D-6CB7-4DFB-8140-81178C739FD2}" destId="{AA0B6153-1AFC-417E-9035-91464DB98349}" srcOrd="0" destOrd="0" presId="urn:microsoft.com/office/officeart/2005/8/layout/cycle2"/>
    <dgm:cxn modelId="{97891189-7D2A-4B11-B2B4-7E3A97620A2A}" type="presOf" srcId="{7AFDCE2D-BADF-4F33-B18B-79933F4C0553}" destId="{2FFBD114-2B64-4AE2-AF80-15643FB56500}" srcOrd="0" destOrd="0" presId="urn:microsoft.com/office/officeart/2005/8/layout/cycle2"/>
    <dgm:cxn modelId="{9C702194-1995-4328-8F8C-AD3AEDFD43A4}" type="presOf" srcId="{D5EBA9AC-88B0-4F63-ACBB-3F02C4EE68A8}" destId="{D87F65BD-8E36-4FBF-8F17-D4DB9BA55B63}" srcOrd="1" destOrd="0" presId="urn:microsoft.com/office/officeart/2005/8/layout/cycle2"/>
    <dgm:cxn modelId="{77872DB5-269D-4F11-B8AC-672EAE10A5C6}" type="presOf" srcId="{92612944-27C6-4D1A-9D35-4DF9AE1B3AAC}" destId="{43B711F8-E821-4C7B-A189-1BCB8FCEBDFF}" srcOrd="0" destOrd="0" presId="urn:microsoft.com/office/officeart/2005/8/layout/cycle2"/>
    <dgm:cxn modelId="{2D242BCF-55E4-45E5-BE77-D9E70ED5D4FB}" type="presOf" srcId="{C8F8EFF4-FAD1-4765-A404-ED286EFB47AF}" destId="{61D9F162-91DD-4175-AFF9-2C9071D05CA5}" srcOrd="1" destOrd="0" presId="urn:microsoft.com/office/officeart/2005/8/layout/cycle2"/>
    <dgm:cxn modelId="{FF15E7DF-CEDB-45E5-9825-78C1B10B31BC}" srcId="{DFEE1D2D-A45E-48C5-BD2D-BE31F2A9B246}" destId="{B5FE82E9-795B-43F0-91C3-1309D360D430}" srcOrd="1" destOrd="0" parTransId="{822BC825-64A5-45E7-B943-428BB55584F4}" sibTransId="{7AFDCE2D-BADF-4F33-B18B-79933F4C0553}"/>
    <dgm:cxn modelId="{3E9156ED-B2FF-43C2-AC3B-2A99054E87E5}" type="presOf" srcId="{D5EBA9AC-88B0-4F63-ACBB-3F02C4EE68A8}" destId="{68ECE0BC-019C-44EC-BB6F-6599F5D5E05B}" srcOrd="0" destOrd="0" presId="urn:microsoft.com/office/officeart/2005/8/layout/cycle2"/>
    <dgm:cxn modelId="{8BC680F1-400A-45AA-BD44-8BF2001AD1C3}" type="presOf" srcId="{D28C061B-62FD-455A-B814-5501FE530F1E}" destId="{7803AE6F-491D-4292-8F6B-351C321EA38C}" srcOrd="1" destOrd="0" presId="urn:microsoft.com/office/officeart/2005/8/layout/cycle2"/>
    <dgm:cxn modelId="{7260BCF7-075A-49A8-A050-02E8FDB09CC4}" type="presOf" srcId="{C6D161C5-197C-4F91-BED4-EA74D1F275D6}" destId="{2FB3D056-BCA3-4E2D-B55B-5289E92109D4}" srcOrd="0" destOrd="0" presId="urn:microsoft.com/office/officeart/2005/8/layout/cycle2"/>
    <dgm:cxn modelId="{00EEC8DC-DB06-4023-854D-9D332607B9BB}" type="presParOf" srcId="{F34383D5-9C03-45A2-BBB7-B5B4CE1F5461}" destId="{2E0C17A3-72EA-4229-B985-ADFB5027B4EB}" srcOrd="0" destOrd="0" presId="urn:microsoft.com/office/officeart/2005/8/layout/cycle2"/>
    <dgm:cxn modelId="{23D5BC6E-AE52-4DF9-9181-D5D5CE0C7347}" type="presParOf" srcId="{F34383D5-9C03-45A2-BBB7-B5B4CE1F5461}" destId="{68ECE0BC-019C-44EC-BB6F-6599F5D5E05B}" srcOrd="1" destOrd="0" presId="urn:microsoft.com/office/officeart/2005/8/layout/cycle2"/>
    <dgm:cxn modelId="{2B6AC928-9776-4F97-A527-049C2AEF0C35}" type="presParOf" srcId="{68ECE0BC-019C-44EC-BB6F-6599F5D5E05B}" destId="{D87F65BD-8E36-4FBF-8F17-D4DB9BA55B63}" srcOrd="0" destOrd="0" presId="urn:microsoft.com/office/officeart/2005/8/layout/cycle2"/>
    <dgm:cxn modelId="{867AC8EF-46BF-49C4-ABE7-24ACD8A1A911}" type="presParOf" srcId="{F34383D5-9C03-45A2-BBB7-B5B4CE1F5461}" destId="{E7E0362A-7EA3-4300-91A3-FC2E91613FF9}" srcOrd="2" destOrd="0" presId="urn:microsoft.com/office/officeart/2005/8/layout/cycle2"/>
    <dgm:cxn modelId="{C4A2EAE4-240C-4B98-8CB8-DFE390F66752}" type="presParOf" srcId="{F34383D5-9C03-45A2-BBB7-B5B4CE1F5461}" destId="{2FFBD114-2B64-4AE2-AF80-15643FB56500}" srcOrd="3" destOrd="0" presId="urn:microsoft.com/office/officeart/2005/8/layout/cycle2"/>
    <dgm:cxn modelId="{D8B782FC-9220-4911-A572-010E105FCFE8}" type="presParOf" srcId="{2FFBD114-2B64-4AE2-AF80-15643FB56500}" destId="{D8C65355-9E65-4285-B438-E6F57FB420E0}" srcOrd="0" destOrd="0" presId="urn:microsoft.com/office/officeart/2005/8/layout/cycle2"/>
    <dgm:cxn modelId="{66779F2F-C007-4FCB-891A-4801E6B098C5}" type="presParOf" srcId="{F34383D5-9C03-45A2-BBB7-B5B4CE1F5461}" destId="{6880235D-D416-405F-9129-7CCE5CB2D1AD}" srcOrd="4" destOrd="0" presId="urn:microsoft.com/office/officeart/2005/8/layout/cycle2"/>
    <dgm:cxn modelId="{84E25796-B24F-416A-870A-087E82B1634D}" type="presParOf" srcId="{F34383D5-9C03-45A2-BBB7-B5B4CE1F5461}" destId="{BD62EC40-FBB9-4AF0-BB4D-79550F9867AF}" srcOrd="5" destOrd="0" presId="urn:microsoft.com/office/officeart/2005/8/layout/cycle2"/>
    <dgm:cxn modelId="{36170E12-4904-4E55-9A5A-2A804EE8D7EB}" type="presParOf" srcId="{BD62EC40-FBB9-4AF0-BB4D-79550F9867AF}" destId="{61D9F162-91DD-4175-AFF9-2C9071D05CA5}" srcOrd="0" destOrd="0" presId="urn:microsoft.com/office/officeart/2005/8/layout/cycle2"/>
    <dgm:cxn modelId="{0B1C452D-2FE4-49CD-BBCB-8418EAED4CF4}" type="presParOf" srcId="{F34383D5-9C03-45A2-BBB7-B5B4CE1F5461}" destId="{2FB3D056-BCA3-4E2D-B55B-5289E92109D4}" srcOrd="6" destOrd="0" presId="urn:microsoft.com/office/officeart/2005/8/layout/cycle2"/>
    <dgm:cxn modelId="{D8DF152B-C49B-484F-94E7-59F6FE36FD5A}" type="presParOf" srcId="{F34383D5-9C03-45A2-BBB7-B5B4CE1F5461}" destId="{43B711F8-E821-4C7B-A189-1BCB8FCEBDFF}" srcOrd="7" destOrd="0" presId="urn:microsoft.com/office/officeart/2005/8/layout/cycle2"/>
    <dgm:cxn modelId="{732125A5-0E1F-4A80-B7CC-4472703E04C0}" type="presParOf" srcId="{43B711F8-E821-4C7B-A189-1BCB8FCEBDFF}" destId="{CFDFACFF-6F07-4743-8ABA-EB7308A06280}" srcOrd="0" destOrd="0" presId="urn:microsoft.com/office/officeart/2005/8/layout/cycle2"/>
    <dgm:cxn modelId="{6A8C716D-A16A-4212-92D8-FD12B901E5C0}" type="presParOf" srcId="{F34383D5-9C03-45A2-BBB7-B5B4CE1F5461}" destId="{AA0B6153-1AFC-417E-9035-91464DB98349}" srcOrd="8" destOrd="0" presId="urn:microsoft.com/office/officeart/2005/8/layout/cycle2"/>
    <dgm:cxn modelId="{018433C7-090A-48C4-873B-5C8870210755}" type="presParOf" srcId="{F34383D5-9C03-45A2-BBB7-B5B4CE1F5461}" destId="{1B3F42DC-0B50-45C8-AD5C-5B0E3EBD6492}" srcOrd="9" destOrd="0" presId="urn:microsoft.com/office/officeart/2005/8/layout/cycle2"/>
    <dgm:cxn modelId="{9154D13B-7066-4B5B-98BE-5C1FFB196F96}" type="presParOf" srcId="{1B3F42DC-0B50-45C8-AD5C-5B0E3EBD6492}" destId="{7803AE6F-491D-4292-8F6B-351C321EA38C}"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C11FF1B-ACCA-4D47-A776-88FFC6D26CCF}" type="doc">
      <dgm:prSet loTypeId="urn:microsoft.com/office/officeart/2005/8/layout/vList2" loCatId="list" qsTypeId="urn:microsoft.com/office/officeart/2005/8/quickstyle/3d3" qsCatId="3D" csTypeId="urn:microsoft.com/office/officeart/2005/8/colors/colorful1" csCatId="colorful" phldr="1"/>
      <dgm:spPr/>
      <dgm:t>
        <a:bodyPr/>
        <a:lstStyle/>
        <a:p>
          <a:endParaRPr lang="en-IN"/>
        </a:p>
      </dgm:t>
    </dgm:pt>
    <dgm:pt modelId="{7FC762C5-24B8-457B-942C-25243CCBA960}" type="pres">
      <dgm:prSet presAssocID="{DC11FF1B-ACCA-4D47-A776-88FFC6D26CCF}" presName="linear" presStyleCnt="0">
        <dgm:presLayoutVars>
          <dgm:animLvl val="lvl"/>
          <dgm:resizeHandles val="exact"/>
        </dgm:presLayoutVars>
      </dgm:prSet>
      <dgm:spPr/>
    </dgm:pt>
  </dgm:ptLst>
  <dgm:cxnLst>
    <dgm:cxn modelId="{E5225773-FEA1-41B1-A118-377C1C856E6D}" type="presOf" srcId="{DC11FF1B-ACCA-4D47-A776-88FFC6D26CCF}" destId="{7FC762C5-24B8-457B-942C-25243CCBA960}"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52B680-3A95-4CB9-A4F9-C72BD995E4D2}">
      <dsp:nvSpPr>
        <dsp:cNvPr id="0" name=""/>
        <dsp:cNvSpPr/>
      </dsp:nvSpPr>
      <dsp:spPr>
        <a:xfrm>
          <a:off x="2405471" y="4087273"/>
          <a:ext cx="4827791" cy="0"/>
        </a:xfrm>
        <a:prstGeom prst="line">
          <a:avLst/>
        </a:pr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093222-FBBF-436C-B48F-D87A5CC0E59E}">
      <dsp:nvSpPr>
        <dsp:cNvPr id="0" name=""/>
        <dsp:cNvSpPr/>
      </dsp:nvSpPr>
      <dsp:spPr>
        <a:xfrm>
          <a:off x="2405471" y="2404278"/>
          <a:ext cx="4135359" cy="0"/>
        </a:xfrm>
        <a:prstGeom prst="line">
          <a:avLst/>
        </a:pr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BCCAD0-AA67-4176-B77D-555B33C99BB2}">
      <dsp:nvSpPr>
        <dsp:cNvPr id="0" name=""/>
        <dsp:cNvSpPr/>
      </dsp:nvSpPr>
      <dsp:spPr>
        <a:xfrm>
          <a:off x="2405471" y="721283"/>
          <a:ext cx="4827791" cy="0"/>
        </a:xfrm>
        <a:prstGeom prst="line">
          <a:avLst/>
        </a:pr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5AE067-78E6-43AC-8A5A-DBBDD58B3DB2}">
      <dsp:nvSpPr>
        <dsp:cNvPr id="0" name=""/>
        <dsp:cNvSpPr/>
      </dsp:nvSpPr>
      <dsp:spPr>
        <a:xfrm>
          <a:off x="1193" y="0"/>
          <a:ext cx="4808557" cy="4808557"/>
        </a:xfrm>
        <a:prstGeom prst="ellipse">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B996BA-CF75-4AD0-AAA4-D5C594A82F0E}">
      <dsp:nvSpPr>
        <dsp:cNvPr id="0" name=""/>
        <dsp:cNvSpPr/>
      </dsp:nvSpPr>
      <dsp:spPr>
        <a:xfrm>
          <a:off x="1257357" y="2033452"/>
          <a:ext cx="3077476" cy="15868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n-IN" sz="6500" kern="1200" dirty="0"/>
        </a:p>
      </dsp:txBody>
      <dsp:txXfrm>
        <a:off x="1257357" y="2033452"/>
        <a:ext cx="3077476" cy="1586823"/>
      </dsp:txXfrm>
    </dsp:sp>
    <dsp:sp modelId="{0E19D332-F108-46F2-AB45-EA2B68ECF25E}">
      <dsp:nvSpPr>
        <dsp:cNvPr id="0" name=""/>
        <dsp:cNvSpPr/>
      </dsp:nvSpPr>
      <dsp:spPr>
        <a:xfrm>
          <a:off x="6511979" y="0"/>
          <a:ext cx="1442567" cy="1442567"/>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F0F440-F5DA-484A-AC2B-8B546E15C948}">
      <dsp:nvSpPr>
        <dsp:cNvPr id="0" name=""/>
        <dsp:cNvSpPr/>
      </dsp:nvSpPr>
      <dsp:spPr>
        <a:xfrm>
          <a:off x="7954546" y="0"/>
          <a:ext cx="2902774" cy="144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Times New Roman" panose="02020603050405020304" pitchFamily="18" charset="0"/>
              <a:ea typeface="Calibri" panose="020F0502020204030204" pitchFamily="34" charset="0"/>
              <a:cs typeface="Times New Roman" panose="02020603050405020304" pitchFamily="18" charset="0"/>
            </a:rPr>
            <a:t>Tirupati Municipal Corporation</a:t>
          </a:r>
          <a:r>
            <a:rPr lang="en-US" sz="2000" kern="1200" dirty="0">
              <a:latin typeface="Times New Roman" panose="02020603050405020304" pitchFamily="18" charset="0"/>
              <a:ea typeface="Calibri" panose="020F0502020204030204" pitchFamily="34" charset="0"/>
              <a:cs typeface="Times New Roman" panose="02020603050405020304" pitchFamily="18" charset="0"/>
            </a:rPr>
            <a:t> is the largest Urban Local Body (ULB) in the district of Tirupati in Andhra Pradesh. </a:t>
          </a:r>
          <a:endParaRPr lang="en-IN" sz="2000" kern="1200" dirty="0"/>
        </a:p>
      </dsp:txBody>
      <dsp:txXfrm>
        <a:off x="7954546" y="0"/>
        <a:ext cx="2902774" cy="1442567"/>
      </dsp:txXfrm>
    </dsp:sp>
    <dsp:sp modelId="{9F5589FD-6EAC-4F62-8903-4D50EF583698}">
      <dsp:nvSpPr>
        <dsp:cNvPr id="0" name=""/>
        <dsp:cNvSpPr/>
      </dsp:nvSpPr>
      <dsp:spPr>
        <a:xfrm>
          <a:off x="5819546" y="1682994"/>
          <a:ext cx="1442567" cy="1442567"/>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A18954-EA38-4BE0-9E75-4C41F889ABC7}">
      <dsp:nvSpPr>
        <dsp:cNvPr id="0" name=""/>
        <dsp:cNvSpPr/>
      </dsp:nvSpPr>
      <dsp:spPr>
        <a:xfrm>
          <a:off x="7262114" y="1682994"/>
          <a:ext cx="3496410" cy="144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ctr" anchorCtr="0">
          <a:noAutofit/>
        </a:bodyPr>
        <a:lstStyle/>
        <a:p>
          <a:pPr marL="0" lvl="0" indent="0" algn="l" defTabSz="889000">
            <a:lnSpc>
              <a:spcPct val="90000"/>
            </a:lnSpc>
            <a:spcBef>
              <a:spcPct val="0"/>
            </a:spcBef>
            <a:spcAft>
              <a:spcPct val="35000"/>
            </a:spcAft>
            <a:buFont typeface="Wingdings" panose="05000000000000000000" pitchFamily="2" charset="2"/>
            <a:buNone/>
          </a:pPr>
          <a:r>
            <a:rPr lang="en-US" sz="2000" kern="1200" dirty="0">
              <a:latin typeface="Times New Roman" panose="02020603050405020304" pitchFamily="18" charset="0"/>
              <a:ea typeface="Calibri" panose="020F0502020204030204" pitchFamily="34" charset="0"/>
              <a:cs typeface="Times New Roman" panose="02020603050405020304" pitchFamily="18" charset="0"/>
            </a:rPr>
            <a:t>It is spread over </a:t>
          </a:r>
          <a:r>
            <a:rPr lang="en-US" sz="2000" b="1" kern="1200" dirty="0">
              <a:latin typeface="Times New Roman" panose="02020603050405020304" pitchFamily="18" charset="0"/>
              <a:ea typeface="Calibri" panose="020F0502020204030204" pitchFamily="34" charset="0"/>
              <a:cs typeface="Times New Roman" panose="02020603050405020304" pitchFamily="18" charset="0"/>
            </a:rPr>
            <a:t>27.44 sq. kms </a:t>
          </a:r>
          <a:r>
            <a:rPr lang="en-US" sz="2000" kern="1200" dirty="0">
              <a:latin typeface="Times New Roman" panose="02020603050405020304" pitchFamily="18" charset="0"/>
              <a:ea typeface="Calibri" panose="020F0502020204030204" pitchFamily="34" charset="0"/>
              <a:cs typeface="Times New Roman" panose="02020603050405020304" pitchFamily="18" charset="0"/>
            </a:rPr>
            <a:t>with a population of about </a:t>
          </a:r>
          <a:r>
            <a:rPr lang="en-US" sz="2000" b="1" kern="1200" dirty="0">
              <a:latin typeface="Times New Roman" panose="02020603050405020304" pitchFamily="18" charset="0"/>
              <a:ea typeface="Calibri" panose="020F0502020204030204" pitchFamily="34" charset="0"/>
              <a:cs typeface="Times New Roman" panose="02020603050405020304" pitchFamily="18" charset="0"/>
            </a:rPr>
            <a:t>2,87,482</a:t>
          </a:r>
          <a:r>
            <a:rPr lang="en-US" sz="2000" kern="1200" dirty="0">
              <a:latin typeface="Times New Roman" panose="02020603050405020304" pitchFamily="18" charset="0"/>
              <a:ea typeface="Calibri" panose="020F0502020204030204" pitchFamily="34" charset="0"/>
              <a:cs typeface="Times New Roman" panose="02020603050405020304" pitchFamily="18" charset="0"/>
            </a:rPr>
            <a:t> as per 2011 census. The Present population is about </a:t>
          </a:r>
          <a:r>
            <a:rPr lang="en-US" sz="2000" b="1" kern="1200" dirty="0">
              <a:latin typeface="Times New Roman" panose="02020603050405020304" pitchFamily="18" charset="0"/>
              <a:ea typeface="Calibri" panose="020F0502020204030204" pitchFamily="34" charset="0"/>
              <a:cs typeface="Times New Roman" panose="02020603050405020304" pitchFamily="18" charset="0"/>
            </a:rPr>
            <a:t>4,24,286 </a:t>
          </a:r>
          <a:r>
            <a:rPr lang="en-US" sz="2000" b="0" kern="1200" dirty="0">
              <a:latin typeface="Times New Roman" panose="02020603050405020304" pitchFamily="18" charset="0"/>
              <a:ea typeface="Calibri" panose="020F0502020204030204" pitchFamily="34" charset="0"/>
              <a:cs typeface="Times New Roman" panose="02020603050405020304" pitchFamily="18" charset="0"/>
            </a:rPr>
            <a:t>( </a:t>
          </a:r>
          <a:r>
            <a:rPr lang="en-US" sz="2000" b="1" kern="1200" dirty="0">
              <a:latin typeface="Times New Roman" panose="02020603050405020304" pitchFamily="18" charset="0"/>
              <a:ea typeface="Calibri" panose="020F0502020204030204" pitchFamily="34" charset="0"/>
              <a:cs typeface="Times New Roman" panose="02020603050405020304" pitchFamily="18" charset="0"/>
            </a:rPr>
            <a:t>104057</a:t>
          </a:r>
          <a:r>
            <a:rPr lang="en-US" sz="2000" b="0" kern="1200" dirty="0">
              <a:latin typeface="Times New Roman" panose="02020603050405020304" pitchFamily="18" charset="0"/>
              <a:ea typeface="Calibri" panose="020F0502020204030204" pitchFamily="34" charset="0"/>
              <a:cs typeface="Times New Roman" panose="02020603050405020304" pitchFamily="18" charset="0"/>
            </a:rPr>
            <a:t> Households). </a:t>
          </a:r>
          <a:endParaRPr lang="en-IN" sz="2000" b="0" kern="1200" dirty="0"/>
        </a:p>
      </dsp:txBody>
      <dsp:txXfrm>
        <a:off x="7262114" y="1682994"/>
        <a:ext cx="3496410" cy="1442567"/>
      </dsp:txXfrm>
    </dsp:sp>
    <dsp:sp modelId="{BD276C4C-793C-45BD-B982-D597FDC77649}">
      <dsp:nvSpPr>
        <dsp:cNvPr id="0" name=""/>
        <dsp:cNvSpPr/>
      </dsp:nvSpPr>
      <dsp:spPr>
        <a:xfrm>
          <a:off x="6511979" y="3365989"/>
          <a:ext cx="1442567" cy="1442567"/>
        </a:xfrm>
        <a:prstGeom prst="ellipse">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D94BA7-E801-4CE8-87BD-06609BBD79B4}">
      <dsp:nvSpPr>
        <dsp:cNvPr id="0" name=""/>
        <dsp:cNvSpPr/>
      </dsp:nvSpPr>
      <dsp:spPr>
        <a:xfrm>
          <a:off x="7954546" y="3365989"/>
          <a:ext cx="2901838" cy="144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45720" bIns="0" numCol="1" spcCol="1270" anchor="ctr" anchorCtr="0">
          <a:noAutofit/>
        </a:bodyPr>
        <a:lstStyle/>
        <a:p>
          <a:pPr marL="0" lvl="0" indent="0" algn="l" defTabSz="533400">
            <a:lnSpc>
              <a:spcPct val="90000"/>
            </a:lnSpc>
            <a:spcBef>
              <a:spcPct val="0"/>
            </a:spcBef>
            <a:spcAft>
              <a:spcPct val="35000"/>
            </a:spcAft>
            <a:buFont typeface="Wingdings" panose="05000000000000000000" pitchFamily="2" charset="2"/>
            <a:buNone/>
          </a:pPr>
          <a:r>
            <a:rPr lang="en-IN" sz="1200" kern="1200" dirty="0">
              <a:solidFill>
                <a:srgbClr val="FF0000"/>
              </a:solidFill>
              <a:sym typeface="Wingdings" panose="05000000000000000000" pitchFamily="2" charset="2"/>
            </a:rPr>
            <a:t> </a:t>
          </a:r>
          <a:r>
            <a:rPr lang="en-IN" sz="2000" kern="12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Established</a:t>
          </a:r>
          <a:r>
            <a:rPr lang="en-IN" sz="2000" kern="1200" dirty="0">
              <a:sym typeface="Wingdings" panose="05000000000000000000" pitchFamily="2" charset="2"/>
            </a:rPr>
            <a:t> </a:t>
          </a:r>
          <a:r>
            <a:rPr lang="en-US" sz="1800" b="1" kern="1200" dirty="0">
              <a:latin typeface="Times New Roman" panose="02020603050405020304" pitchFamily="18" charset="0"/>
              <a:ea typeface="Calibri" panose="020F0502020204030204" pitchFamily="34" charset="0"/>
              <a:cs typeface="Times New Roman" panose="02020603050405020304" pitchFamily="18" charset="0"/>
            </a:rPr>
            <a:t>352</a:t>
          </a:r>
          <a:r>
            <a:rPr lang="en-US" sz="2000" b="1" kern="1200" dirty="0">
              <a:latin typeface="Times New Roman" panose="02020603050405020304" pitchFamily="18" charset="0"/>
              <a:ea typeface="Calibri" panose="020F0502020204030204" pitchFamily="34" charset="0"/>
              <a:cs typeface="Times New Roman" panose="02020603050405020304" pitchFamily="18" charset="0"/>
            </a:rPr>
            <a:t> Km </a:t>
          </a:r>
          <a:r>
            <a:rPr lang="en-US" sz="2000" b="0" kern="1200" dirty="0">
              <a:latin typeface="Times New Roman" panose="02020603050405020304" pitchFamily="18" charset="0"/>
              <a:ea typeface="Calibri" panose="020F0502020204030204" pitchFamily="34" charset="0"/>
              <a:cs typeface="Times New Roman" panose="02020603050405020304" pitchFamily="18" charset="0"/>
            </a:rPr>
            <a:t>extensive</a:t>
          </a:r>
          <a:r>
            <a:rPr lang="en-US" sz="2000" b="1" kern="12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Sewerage</a:t>
          </a:r>
          <a:r>
            <a:rPr lang="en-US" sz="2000" b="0" kern="1200" dirty="0">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network</a:t>
          </a:r>
        </a:p>
        <a:p>
          <a:pPr marL="0" lvl="0" indent="0" algn="l" defTabSz="533400">
            <a:lnSpc>
              <a:spcPct val="90000"/>
            </a:lnSpc>
            <a:spcBef>
              <a:spcPct val="0"/>
            </a:spcBef>
            <a:spcAft>
              <a:spcPct val="35000"/>
            </a:spcAft>
            <a:buFont typeface="Wingdings" panose="05000000000000000000" pitchFamily="2" charset="2"/>
            <a:buNone/>
          </a:pPr>
          <a:r>
            <a:rPr lang="en-IN" sz="1200" kern="1200" dirty="0">
              <a:solidFill>
                <a:srgbClr val="FF0000"/>
              </a:solidFill>
              <a:sym typeface="Wingdings" panose="05000000000000000000" pitchFamily="2" charset="2"/>
            </a:rPr>
            <a:t></a:t>
          </a:r>
          <a:r>
            <a:rPr lang="en-IN" sz="1200" kern="1200" dirty="0">
              <a:sym typeface="Wingdings" panose="05000000000000000000" pitchFamily="2" charset="2"/>
            </a:rPr>
            <a:t> </a:t>
          </a:r>
          <a:r>
            <a:rPr lang="en-IN" sz="1800" b="1" kern="1200" dirty="0">
              <a:sym typeface="Wingdings" panose="05000000000000000000" pitchFamily="2" charset="2"/>
            </a:rPr>
            <a:t>13720</a:t>
          </a:r>
          <a:r>
            <a:rPr lang="en-IN" sz="1400" kern="1200" dirty="0">
              <a:sym typeface="Wingdings" panose="05000000000000000000" pitchFamily="2" charset="2"/>
            </a:rPr>
            <a:t> </a:t>
          </a:r>
          <a:r>
            <a:rPr lang="en-IN" sz="2000" kern="12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Manholes</a:t>
          </a:r>
        </a:p>
        <a:p>
          <a:pPr marL="0" lvl="0" indent="0" algn="l" defTabSz="533400">
            <a:lnSpc>
              <a:spcPct val="90000"/>
            </a:lnSpc>
            <a:spcBef>
              <a:spcPct val="0"/>
            </a:spcBef>
            <a:spcAft>
              <a:spcPct val="35000"/>
            </a:spcAft>
            <a:buFont typeface="Wingdings" panose="05000000000000000000" pitchFamily="2" charset="2"/>
            <a:buNone/>
          </a:pPr>
          <a:r>
            <a:rPr lang="en-IN" sz="1200" kern="1200" dirty="0">
              <a:solidFill>
                <a:srgbClr val="FF0000"/>
              </a:solidFill>
              <a:sym typeface="Wingdings" panose="05000000000000000000" pitchFamily="2" charset="2"/>
            </a:rPr>
            <a:t></a:t>
          </a:r>
          <a:r>
            <a:rPr lang="en-IN" sz="1200" kern="1200" dirty="0">
              <a:sym typeface="Wingdings" panose="05000000000000000000" pitchFamily="2" charset="2"/>
            </a:rPr>
            <a:t>  </a:t>
          </a:r>
          <a:r>
            <a:rPr lang="en-IN" sz="1800" b="1" kern="1200" dirty="0">
              <a:solidFill>
                <a:prstClr val="black">
                  <a:hueOff val="0"/>
                  <a:satOff val="0"/>
                  <a:lumOff val="0"/>
                  <a:alphaOff val="0"/>
                </a:prstClr>
              </a:solidFill>
              <a:latin typeface="Calibri" panose="020F0502020204030204"/>
              <a:ea typeface="+mn-ea"/>
              <a:cs typeface="+mn-cs"/>
              <a:sym typeface="Wingdings" panose="05000000000000000000" pitchFamily="2" charset="2"/>
            </a:rPr>
            <a:t>96 </a:t>
          </a:r>
          <a:r>
            <a:rPr lang="en-IN" sz="1800" b="0" kern="1200" dirty="0">
              <a:solidFill>
                <a:prstClr val="black">
                  <a:hueOff val="0"/>
                  <a:satOff val="0"/>
                  <a:lumOff val="0"/>
                  <a:alphaOff val="0"/>
                </a:prstClr>
              </a:solidFill>
              <a:latin typeface="Calibri" panose="020F0502020204030204"/>
              <a:ea typeface="+mn-ea"/>
              <a:cs typeface="+mn-cs"/>
              <a:sym typeface="Wingdings" panose="05000000000000000000" pitchFamily="2" charset="2"/>
            </a:rPr>
            <a:t>Members</a:t>
          </a:r>
          <a:r>
            <a:rPr lang="en-IN" sz="1800" b="1" kern="1200" dirty="0">
              <a:solidFill>
                <a:prstClr val="black">
                  <a:hueOff val="0"/>
                  <a:satOff val="0"/>
                  <a:lumOff val="0"/>
                  <a:alphaOff val="0"/>
                </a:prstClr>
              </a:solidFill>
              <a:latin typeface="Calibri" panose="020F0502020204030204"/>
              <a:ea typeface="+mn-ea"/>
              <a:cs typeface="+mn-cs"/>
              <a:sym typeface="Wingdings" panose="05000000000000000000" pitchFamily="2" charset="2"/>
            </a:rPr>
            <a:t> </a:t>
          </a:r>
          <a:r>
            <a:rPr lang="en-IN" sz="1800" b="0" kern="1200" dirty="0">
              <a:solidFill>
                <a:prstClr val="black">
                  <a:hueOff val="0"/>
                  <a:satOff val="0"/>
                  <a:lumOff val="0"/>
                  <a:alphaOff val="0"/>
                </a:prstClr>
              </a:solidFill>
              <a:latin typeface="Calibri" panose="020F0502020204030204"/>
              <a:ea typeface="+mn-ea"/>
              <a:cs typeface="+mn-cs"/>
              <a:sym typeface="Wingdings" panose="05000000000000000000" pitchFamily="2" charset="2"/>
            </a:rPr>
            <a:t>Safaimitra  </a:t>
          </a:r>
          <a:r>
            <a:rPr lang="en-IN" sz="1800" b="0" kern="1200" dirty="0" err="1">
              <a:solidFill>
                <a:prstClr val="black">
                  <a:hueOff val="0"/>
                  <a:satOff val="0"/>
                  <a:lumOff val="0"/>
                  <a:alphaOff val="0"/>
                </a:prstClr>
              </a:solidFill>
              <a:latin typeface="Calibri" panose="020F0502020204030204"/>
              <a:ea typeface="+mn-ea"/>
              <a:cs typeface="+mn-cs"/>
              <a:sym typeface="Wingdings" panose="05000000000000000000" pitchFamily="2" charset="2"/>
            </a:rPr>
            <a:t>Wrokers</a:t>
          </a:r>
          <a:endParaRPr lang="en-IN" sz="1800" b="0" kern="1200" dirty="0">
            <a:solidFill>
              <a:prstClr val="black">
                <a:hueOff val="0"/>
                <a:satOff val="0"/>
                <a:lumOff val="0"/>
                <a:alphaOff val="0"/>
              </a:prstClr>
            </a:solidFill>
            <a:latin typeface="Calibri" panose="020F0502020204030204"/>
            <a:ea typeface="+mn-ea"/>
            <a:cs typeface="+mn-cs"/>
          </a:endParaRPr>
        </a:p>
      </dsp:txBody>
      <dsp:txXfrm>
        <a:off x="7954546" y="3365989"/>
        <a:ext cx="2901838" cy="144256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4B759-ED29-401C-9A27-E7B1148B595D}">
      <dsp:nvSpPr>
        <dsp:cNvPr id="0" name=""/>
        <dsp:cNvSpPr/>
      </dsp:nvSpPr>
      <dsp:spPr>
        <a:xfrm>
          <a:off x="364701" y="230629"/>
          <a:ext cx="164563" cy="16456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IN" sz="700" b="1" kern="1200" dirty="0"/>
            <a:t>E</a:t>
          </a:r>
        </a:p>
      </dsp:txBody>
      <dsp:txXfrm>
        <a:off x="388801" y="254729"/>
        <a:ext cx="116363" cy="116363"/>
      </dsp:txXfrm>
    </dsp:sp>
    <dsp:sp modelId="{5701B738-8C12-414B-A7B2-8D42F726ADF6}">
      <dsp:nvSpPr>
        <dsp:cNvPr id="0" name=""/>
        <dsp:cNvSpPr/>
      </dsp:nvSpPr>
      <dsp:spPr>
        <a:xfrm rot="16200000">
          <a:off x="466475" y="84045"/>
          <a:ext cx="34871" cy="5595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IN" sz="500" b="1" kern="1200"/>
        </a:p>
      </dsp:txBody>
      <dsp:txXfrm>
        <a:off x="471706" y="100466"/>
        <a:ext cx="24410" cy="33571"/>
      </dsp:txXfrm>
    </dsp:sp>
    <dsp:sp modelId="{47615BF0-45B2-4CDB-A321-B14F4CCA4B18}">
      <dsp:nvSpPr>
        <dsp:cNvPr id="0" name=""/>
        <dsp:cNvSpPr/>
      </dsp:nvSpPr>
      <dsp:spPr>
        <a:xfrm>
          <a:off x="364701" y="271"/>
          <a:ext cx="164563" cy="16456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IN" sz="700" b="1" kern="1200" dirty="0"/>
            <a:t>I</a:t>
          </a:r>
        </a:p>
      </dsp:txBody>
      <dsp:txXfrm>
        <a:off x="388801" y="24371"/>
        <a:ext cx="116363" cy="116363"/>
      </dsp:txXfrm>
    </dsp:sp>
    <dsp:sp modelId="{5AF17BB3-809D-456A-8F9C-22FD8F40106C}">
      <dsp:nvSpPr>
        <dsp:cNvPr id="0" name=""/>
        <dsp:cNvSpPr/>
      </dsp:nvSpPr>
      <dsp:spPr>
        <a:xfrm rot="5400000">
          <a:off x="401499" y="491604"/>
          <a:ext cx="34871" cy="55951"/>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IN" sz="500" b="1" kern="1200"/>
        </a:p>
      </dsp:txBody>
      <dsp:txXfrm>
        <a:off x="406730" y="497564"/>
        <a:ext cx="24410" cy="33571"/>
      </dsp:txXfrm>
    </dsp:sp>
    <dsp:sp modelId="{9F0B226F-6498-4AB2-B7AF-CF20327665D4}">
      <dsp:nvSpPr>
        <dsp:cNvPr id="0" name=""/>
        <dsp:cNvSpPr/>
      </dsp:nvSpPr>
      <dsp:spPr>
        <a:xfrm>
          <a:off x="364701" y="460987"/>
          <a:ext cx="164563" cy="164563"/>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IN" sz="700" b="1" kern="1200" dirty="0"/>
            <a:t>C</a:t>
          </a:r>
        </a:p>
      </dsp:txBody>
      <dsp:txXfrm>
        <a:off x="388801" y="485087"/>
        <a:ext cx="116363" cy="11636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56D87-4333-40AB-BC3D-EE50DF314D32}">
      <dsp:nvSpPr>
        <dsp:cNvPr id="0" name=""/>
        <dsp:cNvSpPr/>
      </dsp:nvSpPr>
      <dsp:spPr>
        <a:xfrm flipH="1">
          <a:off x="822654" y="0"/>
          <a:ext cx="2027224" cy="650061"/>
        </a:xfrm>
        <a:prstGeom prst="roundRect">
          <a:avLst/>
        </a:prstGeom>
        <a:solidFill>
          <a:srgbClr val="FF99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ClrTx/>
            <a:buSzTx/>
            <a:buFontTx/>
            <a:buNone/>
          </a:pPr>
          <a:r>
            <a:rPr lang="en-IN" sz="2000" b="1" kern="1200" dirty="0"/>
            <a:t>IEC ACTIVITIES CONDUCTED</a:t>
          </a:r>
        </a:p>
      </dsp:txBody>
      <dsp:txXfrm>
        <a:off x="854387" y="31733"/>
        <a:ext cx="1963758" cy="58659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4B759-ED29-401C-9A27-E7B1148B595D}">
      <dsp:nvSpPr>
        <dsp:cNvPr id="0" name=""/>
        <dsp:cNvSpPr/>
      </dsp:nvSpPr>
      <dsp:spPr>
        <a:xfrm>
          <a:off x="538463" y="533091"/>
          <a:ext cx="379840" cy="37984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b="1" kern="1200" dirty="0"/>
            <a:t>E</a:t>
          </a:r>
        </a:p>
      </dsp:txBody>
      <dsp:txXfrm>
        <a:off x="594089" y="588717"/>
        <a:ext cx="268588" cy="268588"/>
      </dsp:txXfrm>
    </dsp:sp>
    <dsp:sp modelId="{5701B738-8C12-414B-A7B2-8D42F726ADF6}">
      <dsp:nvSpPr>
        <dsp:cNvPr id="0" name=""/>
        <dsp:cNvSpPr/>
      </dsp:nvSpPr>
      <dsp:spPr>
        <a:xfrm rot="16200000">
          <a:off x="773504" y="194539"/>
          <a:ext cx="80718" cy="12914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IN" sz="500" b="1" kern="1200"/>
        </a:p>
      </dsp:txBody>
      <dsp:txXfrm>
        <a:off x="785612" y="232476"/>
        <a:ext cx="56503" cy="77487"/>
      </dsp:txXfrm>
    </dsp:sp>
    <dsp:sp modelId="{47615BF0-45B2-4CDB-A321-B14F4CCA4B18}">
      <dsp:nvSpPr>
        <dsp:cNvPr id="0" name=""/>
        <dsp:cNvSpPr/>
      </dsp:nvSpPr>
      <dsp:spPr>
        <a:xfrm>
          <a:off x="538463" y="951"/>
          <a:ext cx="379840" cy="37984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b="1" kern="1200" dirty="0"/>
            <a:t>I</a:t>
          </a:r>
        </a:p>
      </dsp:txBody>
      <dsp:txXfrm>
        <a:off x="594089" y="56577"/>
        <a:ext cx="268588" cy="268588"/>
      </dsp:txXfrm>
    </dsp:sp>
    <dsp:sp modelId="{5AF17BB3-809D-456A-8F9C-22FD8F40106C}">
      <dsp:nvSpPr>
        <dsp:cNvPr id="0" name=""/>
        <dsp:cNvSpPr/>
      </dsp:nvSpPr>
      <dsp:spPr>
        <a:xfrm rot="5400000">
          <a:off x="623100" y="1135677"/>
          <a:ext cx="80718" cy="129145"/>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IN" sz="500" b="1" kern="1200"/>
        </a:p>
      </dsp:txBody>
      <dsp:txXfrm>
        <a:off x="635208" y="1149399"/>
        <a:ext cx="56503" cy="77487"/>
      </dsp:txXfrm>
    </dsp:sp>
    <dsp:sp modelId="{9F0B226F-6498-4AB2-B7AF-CF20327665D4}">
      <dsp:nvSpPr>
        <dsp:cNvPr id="0" name=""/>
        <dsp:cNvSpPr/>
      </dsp:nvSpPr>
      <dsp:spPr>
        <a:xfrm>
          <a:off x="538463" y="1065232"/>
          <a:ext cx="379840" cy="379840"/>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b="1" kern="1200" dirty="0"/>
            <a:t>C</a:t>
          </a:r>
        </a:p>
      </dsp:txBody>
      <dsp:txXfrm>
        <a:off x="594089" y="1120858"/>
        <a:ext cx="268588" cy="26858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0D6BF-EAAD-4874-B3EE-F4D8E58BF8DD}">
      <dsp:nvSpPr>
        <dsp:cNvPr id="0" name=""/>
        <dsp:cNvSpPr/>
      </dsp:nvSpPr>
      <dsp:spPr>
        <a:xfrm>
          <a:off x="-2147851" y="-332477"/>
          <a:ext cx="2566569" cy="2566569"/>
        </a:xfrm>
        <a:prstGeom prst="blockArc">
          <a:avLst>
            <a:gd name="adj1" fmla="val 18900000"/>
            <a:gd name="adj2" fmla="val 2700000"/>
            <a:gd name="adj3" fmla="val 842"/>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3E53FC-005D-4FC4-ABC9-2B4D89A137D4}">
      <dsp:nvSpPr>
        <dsp:cNvPr id="0" name=""/>
        <dsp:cNvSpPr/>
      </dsp:nvSpPr>
      <dsp:spPr>
        <a:xfrm>
          <a:off x="269152" y="190161"/>
          <a:ext cx="3265813" cy="38032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1881" tIns="30480" rIns="30480" bIns="30480" numCol="1" spcCol="1270" anchor="ctr" anchorCtr="0">
          <a:noAutofit/>
        </a:bodyPr>
        <a:lstStyle/>
        <a:p>
          <a:pPr marL="0" lvl="0" indent="0" algn="l" defTabSz="533400">
            <a:lnSpc>
              <a:spcPct val="90000"/>
            </a:lnSpc>
            <a:spcBef>
              <a:spcPct val="0"/>
            </a:spcBef>
            <a:spcAft>
              <a:spcPct val="35000"/>
            </a:spcAft>
            <a:buNone/>
          </a:pPr>
          <a:r>
            <a:rPr lang="en-IN" sz="1200" b="1" kern="1200" dirty="0"/>
            <a:t>14420 HELP LINE</a:t>
          </a:r>
        </a:p>
      </dsp:txBody>
      <dsp:txXfrm>
        <a:off x="269152" y="190161"/>
        <a:ext cx="3265813" cy="380322"/>
      </dsp:txXfrm>
    </dsp:sp>
    <dsp:sp modelId="{E55BF928-B75C-471E-A071-8B0F413140EF}">
      <dsp:nvSpPr>
        <dsp:cNvPr id="0" name=""/>
        <dsp:cNvSpPr/>
      </dsp:nvSpPr>
      <dsp:spPr>
        <a:xfrm>
          <a:off x="31450" y="142621"/>
          <a:ext cx="475403" cy="475403"/>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B03613-1DF6-411E-A6BF-9A4E307D15F4}">
      <dsp:nvSpPr>
        <dsp:cNvPr id="0" name=""/>
        <dsp:cNvSpPr/>
      </dsp:nvSpPr>
      <dsp:spPr>
        <a:xfrm>
          <a:off x="407399" y="760645"/>
          <a:ext cx="3127566" cy="380322"/>
        </a:xfrm>
        <a:prstGeom prst="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1881" tIns="30480" rIns="30480" bIns="30480" numCol="1" spcCol="1270" anchor="ctr" anchorCtr="0">
          <a:noAutofit/>
        </a:bodyPr>
        <a:lstStyle/>
        <a:p>
          <a:pPr marL="0" lvl="0" indent="0" algn="l" defTabSz="533400">
            <a:lnSpc>
              <a:spcPct val="90000"/>
            </a:lnSpc>
            <a:spcBef>
              <a:spcPct val="0"/>
            </a:spcBef>
            <a:spcAft>
              <a:spcPct val="35000"/>
            </a:spcAft>
            <a:buNone/>
          </a:pPr>
          <a:r>
            <a:rPr lang="en-IN" sz="1200" b="1" kern="1200" dirty="0"/>
            <a:t>ON CLEANING SEPTIC TANKS AND SEWERS</a:t>
          </a:r>
        </a:p>
      </dsp:txBody>
      <dsp:txXfrm>
        <a:off x="407399" y="760645"/>
        <a:ext cx="3127566" cy="380322"/>
      </dsp:txXfrm>
    </dsp:sp>
    <dsp:sp modelId="{32B473AF-58D1-48C2-BB48-1F214BF93D6D}">
      <dsp:nvSpPr>
        <dsp:cNvPr id="0" name=""/>
        <dsp:cNvSpPr/>
      </dsp:nvSpPr>
      <dsp:spPr>
        <a:xfrm>
          <a:off x="169697" y="713105"/>
          <a:ext cx="475403" cy="475403"/>
        </a:xfrm>
        <a:prstGeom prst="ellipse">
          <a:avLst/>
        </a:prstGeom>
        <a:solidFill>
          <a:schemeClr val="lt1">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E8DBEC-24C2-4C84-BD7A-EBDE22EDF4EC}">
      <dsp:nvSpPr>
        <dsp:cNvPr id="0" name=""/>
        <dsp:cNvSpPr/>
      </dsp:nvSpPr>
      <dsp:spPr>
        <a:xfrm>
          <a:off x="269152" y="1331129"/>
          <a:ext cx="3265813" cy="380322"/>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1881" tIns="30480" rIns="30480" bIns="30480" numCol="1" spcCol="1270" anchor="ctr" anchorCtr="0">
          <a:noAutofit/>
        </a:bodyPr>
        <a:lstStyle/>
        <a:p>
          <a:pPr marL="0" lvl="0" indent="0" algn="l" defTabSz="533400">
            <a:lnSpc>
              <a:spcPct val="90000"/>
            </a:lnSpc>
            <a:spcBef>
              <a:spcPct val="0"/>
            </a:spcBef>
            <a:spcAft>
              <a:spcPct val="35000"/>
            </a:spcAft>
            <a:buNone/>
          </a:pPr>
          <a:r>
            <a:rPr lang="en-IN" sz="1200" b="1" kern="1200" dirty="0"/>
            <a:t>ON PENAL ACTIONS ON NON-COMPLIANCE</a:t>
          </a:r>
        </a:p>
      </dsp:txBody>
      <dsp:txXfrm>
        <a:off x="269152" y="1331129"/>
        <a:ext cx="3265813" cy="380322"/>
      </dsp:txXfrm>
    </dsp:sp>
    <dsp:sp modelId="{B3961400-AF44-43A6-9EA3-BC4F224AC8B0}">
      <dsp:nvSpPr>
        <dsp:cNvPr id="0" name=""/>
        <dsp:cNvSpPr/>
      </dsp:nvSpPr>
      <dsp:spPr>
        <a:xfrm>
          <a:off x="31450" y="1283589"/>
          <a:ext cx="475403" cy="475403"/>
        </a:xfrm>
        <a:prstGeom prst="ellipse">
          <a:avLst/>
        </a:prstGeom>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56D87-4333-40AB-BC3D-EE50DF314D32}">
      <dsp:nvSpPr>
        <dsp:cNvPr id="0" name=""/>
        <dsp:cNvSpPr/>
      </dsp:nvSpPr>
      <dsp:spPr>
        <a:xfrm rot="16200000">
          <a:off x="0" y="-18820"/>
          <a:ext cx="485733" cy="1918449"/>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vert" wrap="square" lIns="60960" tIns="60960" rIns="60960" bIns="60960" numCol="1" spcCol="1270" anchor="ctr" anchorCtr="0">
          <a:noAutofit/>
        </a:bodyPr>
        <a:lstStyle/>
        <a:p>
          <a:pPr marL="0" lvl="0" indent="0" algn="ctr" defTabSz="711200">
            <a:lnSpc>
              <a:spcPct val="90000"/>
            </a:lnSpc>
            <a:spcBef>
              <a:spcPct val="0"/>
            </a:spcBef>
            <a:spcAft>
              <a:spcPct val="35000"/>
            </a:spcAft>
            <a:buClrTx/>
            <a:buSzTx/>
            <a:buFontTx/>
            <a:buNone/>
          </a:pPr>
          <a:r>
            <a:rPr lang="en-IN" sz="1600" b="1" kern="1200" dirty="0"/>
            <a:t>O&amp;M COST - RECOVERY</a:t>
          </a:r>
        </a:p>
      </dsp:txBody>
      <dsp:txXfrm>
        <a:off x="23712" y="4892"/>
        <a:ext cx="438309" cy="18710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56D87-4333-40AB-BC3D-EE50DF314D32}">
      <dsp:nvSpPr>
        <dsp:cNvPr id="0" name=""/>
        <dsp:cNvSpPr/>
      </dsp:nvSpPr>
      <dsp:spPr>
        <a:xfrm>
          <a:off x="0" y="181339"/>
          <a:ext cx="4080193" cy="670943"/>
        </a:xfrm>
        <a:prstGeom prst="roundRect">
          <a:avLst/>
        </a:prstGeom>
        <a:solidFill>
          <a:srgbClr val="FF99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ClrTx/>
            <a:buSzTx/>
            <a:buFontTx/>
            <a:buNone/>
          </a:pPr>
          <a:r>
            <a:rPr lang="en-IN" sz="2000" b="1" kern="1200" dirty="0">
              <a:solidFill>
                <a:schemeClr val="bg1"/>
              </a:solidFill>
              <a:effectLst/>
              <a:latin typeface="Arial" panose="020B0604020202020204" pitchFamily="34" charset="0"/>
              <a:ea typeface="Calibri" panose="020F0502020204030204" pitchFamily="34" charset="0"/>
              <a:cs typeface="Gautami" panose="020B0502040204020203" pitchFamily="34" charset="0"/>
            </a:rPr>
            <a:t>JOURNEY OF THE ULB</a:t>
          </a:r>
          <a:endParaRPr lang="en-IN" sz="2000" b="1" kern="1200" dirty="0">
            <a:solidFill>
              <a:schemeClr val="bg1"/>
            </a:solidFill>
          </a:endParaRPr>
        </a:p>
      </dsp:txBody>
      <dsp:txXfrm>
        <a:off x="32753" y="214092"/>
        <a:ext cx="4014687" cy="6054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56D87-4333-40AB-BC3D-EE50DF314D32}">
      <dsp:nvSpPr>
        <dsp:cNvPr id="0" name=""/>
        <dsp:cNvSpPr/>
      </dsp:nvSpPr>
      <dsp:spPr>
        <a:xfrm>
          <a:off x="0" y="181339"/>
          <a:ext cx="4080193" cy="670943"/>
        </a:xfrm>
        <a:prstGeom prst="roundRect">
          <a:avLst/>
        </a:prstGeom>
        <a:solidFill>
          <a:srgbClr val="FF99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ClrTx/>
            <a:buSzTx/>
            <a:buFontTx/>
            <a:buNone/>
          </a:pPr>
          <a:r>
            <a:rPr lang="en-IN" sz="2000" b="1" kern="1200" dirty="0"/>
            <a:t>THE CITY - BEFORE 2020 ( SSC)</a:t>
          </a:r>
        </a:p>
      </dsp:txBody>
      <dsp:txXfrm>
        <a:off x="32753" y="214092"/>
        <a:ext cx="4014687" cy="6054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D9899-7F0E-4876-850B-42B86274C409}">
      <dsp:nvSpPr>
        <dsp:cNvPr id="0" name=""/>
        <dsp:cNvSpPr/>
      </dsp:nvSpPr>
      <dsp:spPr>
        <a:xfrm rot="5400000">
          <a:off x="2780864" y="141298"/>
          <a:ext cx="1826391" cy="1588960"/>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IN" sz="1500" b="1" kern="1200" dirty="0"/>
            <a:t>8500 MANHOLES</a:t>
          </a:r>
        </a:p>
      </dsp:txBody>
      <dsp:txXfrm rot="-5400000">
        <a:off x="3147192" y="307196"/>
        <a:ext cx="1093734" cy="1257165"/>
      </dsp:txXfrm>
    </dsp:sp>
    <dsp:sp modelId="{CA41F964-6113-4303-9174-BCA17B5843FB}">
      <dsp:nvSpPr>
        <dsp:cNvPr id="0" name=""/>
        <dsp:cNvSpPr/>
      </dsp:nvSpPr>
      <dsp:spPr>
        <a:xfrm>
          <a:off x="946904" y="350032"/>
          <a:ext cx="2038253" cy="109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endParaRPr lang="en-IN" sz="1500" kern="1200" dirty="0"/>
        </a:p>
      </dsp:txBody>
      <dsp:txXfrm>
        <a:off x="946904" y="350032"/>
        <a:ext cx="2038253" cy="1095835"/>
      </dsp:txXfrm>
    </dsp:sp>
    <dsp:sp modelId="{1BFB3991-C201-4B28-A05D-038A7AD69EF0}">
      <dsp:nvSpPr>
        <dsp:cNvPr id="0" name=""/>
        <dsp:cNvSpPr/>
      </dsp:nvSpPr>
      <dsp:spPr>
        <a:xfrm rot="5400000">
          <a:off x="1064786" y="141298"/>
          <a:ext cx="1826391" cy="1588960"/>
        </a:xfrm>
        <a:prstGeom prst="hexagon">
          <a:avLst>
            <a:gd name="adj" fmla="val 25000"/>
            <a:gd name="vf" fmla="val 115470"/>
          </a:avLst>
        </a:prstGeom>
        <a:solidFill>
          <a:schemeClr val="accent4">
            <a:hueOff val="1960178"/>
            <a:satOff val="-8155"/>
            <a:lumOff val="1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IN" sz="3600" kern="1200"/>
        </a:p>
      </dsp:txBody>
      <dsp:txXfrm rot="-5400000">
        <a:off x="1431114" y="307196"/>
        <a:ext cx="1093734" cy="1257165"/>
      </dsp:txXfrm>
    </dsp:sp>
    <dsp:sp modelId="{62D02335-0D22-474A-8E05-7B35570216E5}">
      <dsp:nvSpPr>
        <dsp:cNvPr id="0" name=""/>
        <dsp:cNvSpPr/>
      </dsp:nvSpPr>
      <dsp:spPr>
        <a:xfrm rot="5400000">
          <a:off x="1919537" y="1691539"/>
          <a:ext cx="1826391" cy="1588960"/>
        </a:xfrm>
        <a:prstGeom prst="hexagon">
          <a:avLst>
            <a:gd name="adj" fmla="val 25000"/>
            <a:gd name="vf" fmla="val 115470"/>
          </a:avLst>
        </a:prstGeom>
        <a:solidFill>
          <a:schemeClr val="accent4">
            <a:hueOff val="3920356"/>
            <a:satOff val="-16311"/>
            <a:lumOff val="3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IN" sz="1500" kern="1200" dirty="0"/>
            <a:t> </a:t>
          </a:r>
        </a:p>
      </dsp:txBody>
      <dsp:txXfrm rot="-5400000">
        <a:off x="2285865" y="1857437"/>
        <a:ext cx="1093734" cy="1257165"/>
      </dsp:txXfrm>
    </dsp:sp>
    <dsp:sp modelId="{A1C6E457-4F7F-48EC-9C34-E726E57F3552}">
      <dsp:nvSpPr>
        <dsp:cNvPr id="0" name=""/>
        <dsp:cNvSpPr/>
      </dsp:nvSpPr>
      <dsp:spPr>
        <a:xfrm>
          <a:off x="0" y="1938102"/>
          <a:ext cx="1972503" cy="109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r" defTabSz="666750">
            <a:lnSpc>
              <a:spcPct val="90000"/>
            </a:lnSpc>
            <a:spcBef>
              <a:spcPct val="0"/>
            </a:spcBef>
            <a:spcAft>
              <a:spcPct val="35000"/>
            </a:spcAft>
            <a:buNone/>
          </a:pPr>
          <a:r>
            <a:rPr lang="en-IN" sz="1500" kern="1200" dirty="0"/>
            <a:t> </a:t>
          </a:r>
        </a:p>
      </dsp:txBody>
      <dsp:txXfrm>
        <a:off x="0" y="1938102"/>
        <a:ext cx="1972503" cy="1095835"/>
      </dsp:txXfrm>
    </dsp:sp>
    <dsp:sp modelId="{CD42367B-F1B3-4C31-8E07-4D2169454C4E}">
      <dsp:nvSpPr>
        <dsp:cNvPr id="0" name=""/>
        <dsp:cNvSpPr/>
      </dsp:nvSpPr>
      <dsp:spPr>
        <a:xfrm rot="5400000">
          <a:off x="3635615" y="1691539"/>
          <a:ext cx="1826391" cy="1588960"/>
        </a:xfrm>
        <a:prstGeom prst="hexagon">
          <a:avLst>
            <a:gd name="adj" fmla="val 25000"/>
            <a:gd name="vf" fmla="val 115470"/>
          </a:avLst>
        </a:prstGeom>
        <a:solidFill>
          <a:schemeClr val="accent4">
            <a:hueOff val="5880535"/>
            <a:satOff val="-24466"/>
            <a:lumOff val="5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IN" sz="3600" kern="1200"/>
        </a:p>
      </dsp:txBody>
      <dsp:txXfrm rot="-5400000">
        <a:off x="4001943" y="1857437"/>
        <a:ext cx="1093734" cy="1257165"/>
      </dsp:txXfrm>
    </dsp:sp>
    <dsp:sp modelId="{9085B8F9-90BA-44C4-8C5D-CB47BA4F8276}">
      <dsp:nvSpPr>
        <dsp:cNvPr id="0" name=""/>
        <dsp:cNvSpPr/>
      </dsp:nvSpPr>
      <dsp:spPr>
        <a:xfrm rot="5400000">
          <a:off x="2780864" y="3241780"/>
          <a:ext cx="1826391" cy="1588960"/>
        </a:xfrm>
        <a:prstGeom prst="hexagon">
          <a:avLst>
            <a:gd name="adj" fmla="val 25000"/>
            <a:gd name="vf" fmla="val 115470"/>
          </a:avLst>
        </a:prstGeom>
        <a:solidFill>
          <a:schemeClr val="accent4">
            <a:hueOff val="7840713"/>
            <a:satOff val="-32622"/>
            <a:lumOff val="7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IN" sz="1500" kern="1200" dirty="0"/>
            <a:t> </a:t>
          </a:r>
        </a:p>
      </dsp:txBody>
      <dsp:txXfrm rot="-5400000">
        <a:off x="3147192" y="3407678"/>
        <a:ext cx="1093734" cy="1257165"/>
      </dsp:txXfrm>
    </dsp:sp>
    <dsp:sp modelId="{B919CD7C-5AE5-4AE1-AF16-B9A7586F9043}">
      <dsp:nvSpPr>
        <dsp:cNvPr id="0" name=""/>
        <dsp:cNvSpPr/>
      </dsp:nvSpPr>
      <dsp:spPr>
        <a:xfrm>
          <a:off x="4536757" y="3488343"/>
          <a:ext cx="2038253" cy="109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IN" sz="1500" kern="1200" dirty="0"/>
            <a:t> </a:t>
          </a:r>
        </a:p>
      </dsp:txBody>
      <dsp:txXfrm>
        <a:off x="4536757" y="3488343"/>
        <a:ext cx="2038253" cy="1095835"/>
      </dsp:txXfrm>
    </dsp:sp>
    <dsp:sp modelId="{16A4553E-371A-48D0-AD18-549683DBDEDA}">
      <dsp:nvSpPr>
        <dsp:cNvPr id="0" name=""/>
        <dsp:cNvSpPr/>
      </dsp:nvSpPr>
      <dsp:spPr>
        <a:xfrm rot="5400000">
          <a:off x="1064786" y="3241780"/>
          <a:ext cx="1826391" cy="1588960"/>
        </a:xfrm>
        <a:prstGeom prst="hexagon">
          <a:avLst>
            <a:gd name="adj" fmla="val 25000"/>
            <a:gd name="vf" fmla="val 11547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IN" sz="3600" kern="1200"/>
        </a:p>
      </dsp:txBody>
      <dsp:txXfrm rot="-5400000">
        <a:off x="1431114" y="3407678"/>
        <a:ext cx="1093734" cy="12571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56D87-4333-40AB-BC3D-EE50DF314D32}">
      <dsp:nvSpPr>
        <dsp:cNvPr id="0" name=""/>
        <dsp:cNvSpPr/>
      </dsp:nvSpPr>
      <dsp:spPr>
        <a:xfrm>
          <a:off x="0" y="181339"/>
          <a:ext cx="4080193" cy="670943"/>
        </a:xfrm>
        <a:prstGeom prst="roundRect">
          <a:avLst/>
        </a:prstGeom>
        <a:solidFill>
          <a:srgbClr val="FF99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ClrTx/>
            <a:buSzTx/>
            <a:buFontTx/>
            <a:buNone/>
          </a:pPr>
          <a:r>
            <a:rPr lang="en-IN" sz="2000" b="1" kern="1200" dirty="0"/>
            <a:t>THE CITY - AFTER 2020 ( SSC)</a:t>
          </a:r>
        </a:p>
      </dsp:txBody>
      <dsp:txXfrm>
        <a:off x="32753" y="214092"/>
        <a:ext cx="4014687" cy="6054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5CF6D-66AD-4811-9078-EB3F9B7066F5}">
      <dsp:nvSpPr>
        <dsp:cNvPr id="0" name=""/>
        <dsp:cNvSpPr/>
      </dsp:nvSpPr>
      <dsp:spPr>
        <a:xfrm>
          <a:off x="-5348376" y="-819432"/>
          <a:ext cx="6371610" cy="6371610"/>
        </a:xfrm>
        <a:prstGeom prst="blockArc">
          <a:avLst>
            <a:gd name="adj1" fmla="val 18900000"/>
            <a:gd name="adj2" fmla="val 2700000"/>
            <a:gd name="adj3" fmla="val 339"/>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457303-94E5-4937-9A85-0573CD819B21}">
      <dsp:nvSpPr>
        <dsp:cNvPr id="0" name=""/>
        <dsp:cNvSpPr/>
      </dsp:nvSpPr>
      <dsp:spPr>
        <a:xfrm>
          <a:off x="332002" y="215150"/>
          <a:ext cx="5628698" cy="43011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401" tIns="25400" rIns="25400" bIns="25400" numCol="1" spcCol="1270" anchor="ctr" anchorCtr="0">
          <a:noAutofit/>
        </a:bodyPr>
        <a:lstStyle/>
        <a:p>
          <a:pPr marL="0" lvl="0" indent="0" algn="l" defTabSz="444500">
            <a:lnSpc>
              <a:spcPct val="90000"/>
            </a:lnSpc>
            <a:spcBef>
              <a:spcPct val="0"/>
            </a:spcBef>
            <a:spcAft>
              <a:spcPct val="35000"/>
            </a:spcAft>
            <a:buNone/>
          </a:pPr>
          <a:r>
            <a:rPr lang="en-US" sz="1000" b="1" kern="1200" dirty="0">
              <a:effectLst/>
              <a:latin typeface="Arial" panose="020B0604020202020204" pitchFamily="34" charset="0"/>
              <a:ea typeface="Calibri" panose="020F0502020204030204" pitchFamily="34" charset="0"/>
              <a:cs typeface="Gautami" panose="020B0502040204020203" pitchFamily="34" charset="0"/>
            </a:rPr>
            <a:t>constituted -  Emergency Sanitation Response Unit (</a:t>
          </a:r>
          <a:r>
            <a:rPr lang="en-US" sz="1000" b="1" kern="1200" dirty="0">
              <a:solidFill>
                <a:srgbClr val="FF0000"/>
              </a:solidFill>
              <a:effectLst/>
              <a:latin typeface="Arial" panose="020B0604020202020204" pitchFamily="34" charset="0"/>
              <a:ea typeface="Calibri" panose="020F0502020204030204" pitchFamily="34" charset="0"/>
              <a:cs typeface="Gautami" panose="020B0502040204020203" pitchFamily="34" charset="0"/>
            </a:rPr>
            <a:t>ESRU</a:t>
          </a:r>
          <a:r>
            <a:rPr lang="en-US" sz="1000" b="1" kern="1200" dirty="0">
              <a:effectLst/>
              <a:latin typeface="Arial" panose="020B0604020202020204" pitchFamily="34" charset="0"/>
              <a:ea typeface="Calibri" panose="020F0502020204030204" pitchFamily="34" charset="0"/>
              <a:cs typeface="Gautami" panose="020B0502040204020203" pitchFamily="34" charset="0"/>
            </a:rPr>
            <a:t>) – </a:t>
          </a:r>
          <a:r>
            <a:rPr lang="en-US" sz="1000" b="1" kern="1200" dirty="0">
              <a:latin typeface="Arial" panose="020B0604020202020204" pitchFamily="34" charset="0"/>
              <a:ea typeface="Calibri" panose="020F0502020204030204" pitchFamily="34" charset="0"/>
              <a:cs typeface="Gautami" panose="020B0502040204020203" pitchFamily="34" charset="0"/>
            </a:rPr>
            <a:t>with </a:t>
          </a:r>
          <a:r>
            <a:rPr lang="en-US" sz="1000" b="1" kern="1200" dirty="0">
              <a:solidFill>
                <a:srgbClr val="00B050"/>
              </a:solidFill>
              <a:latin typeface="Arial" panose="020B0604020202020204" pitchFamily="34" charset="0"/>
              <a:ea typeface="Calibri" panose="020F0502020204030204" pitchFamily="34" charset="0"/>
              <a:cs typeface="Gautami" panose="020B0502040204020203" pitchFamily="34" charset="0"/>
            </a:rPr>
            <a:t>20</a:t>
          </a:r>
          <a:r>
            <a:rPr lang="en-US" sz="1000" b="1" kern="1200" dirty="0">
              <a:latin typeface="Arial" panose="020B0604020202020204" pitchFamily="34" charset="0"/>
              <a:ea typeface="Calibri" panose="020F0502020204030204" pitchFamily="34" charset="0"/>
              <a:cs typeface="Gautami" panose="020B0502040204020203" pitchFamily="34" charset="0"/>
            </a:rPr>
            <a:t> members  well trained “</a:t>
          </a:r>
          <a:r>
            <a:rPr lang="en-US" sz="1000" b="1" kern="1200" dirty="0">
              <a:effectLst/>
              <a:latin typeface="Arial" panose="020B0604020202020204" pitchFamily="34" charset="0"/>
              <a:ea typeface="Calibri" panose="020F0502020204030204" pitchFamily="34" charset="0"/>
              <a:cs typeface="Gautami" panose="020B0502040204020203" pitchFamily="34" charset="0"/>
            </a:rPr>
            <a:t>Sewer entry professionals” &amp; “inspection commandos” / Sanitation Response Unit (</a:t>
          </a:r>
          <a:r>
            <a:rPr lang="en-US" sz="1000" b="1" kern="1200" dirty="0">
              <a:solidFill>
                <a:srgbClr val="FF0000"/>
              </a:solidFill>
              <a:effectLst/>
              <a:latin typeface="Arial" panose="020B0604020202020204" pitchFamily="34" charset="0"/>
              <a:ea typeface="Calibri" panose="020F0502020204030204" pitchFamily="34" charset="0"/>
              <a:cs typeface="Gautami" panose="020B0502040204020203" pitchFamily="34" charset="0"/>
            </a:rPr>
            <a:t>SRU</a:t>
          </a:r>
          <a:r>
            <a:rPr lang="en-US" sz="1000" b="1" kern="1200" dirty="0">
              <a:effectLst/>
              <a:latin typeface="Arial" panose="020B0604020202020204" pitchFamily="34" charset="0"/>
              <a:ea typeface="Calibri" panose="020F0502020204030204" pitchFamily="34" charset="0"/>
              <a:cs typeface="Gautami" panose="020B0502040204020203" pitchFamily="34" charset="0"/>
            </a:rPr>
            <a:t>) &amp; Responsible Sanitation Authority (</a:t>
          </a:r>
          <a:r>
            <a:rPr lang="en-US" sz="1000" b="1" kern="1200" dirty="0">
              <a:solidFill>
                <a:srgbClr val="FF0000"/>
              </a:solidFill>
              <a:effectLst/>
              <a:latin typeface="Arial" panose="020B0604020202020204" pitchFamily="34" charset="0"/>
              <a:ea typeface="Calibri" panose="020F0502020204030204" pitchFamily="34" charset="0"/>
              <a:cs typeface="Gautami" panose="020B0502040204020203" pitchFamily="34" charset="0"/>
            </a:rPr>
            <a:t>RSA</a:t>
          </a:r>
          <a:r>
            <a:rPr lang="en-US" sz="1000" b="1" kern="1200" dirty="0">
              <a:effectLst/>
              <a:latin typeface="Arial" panose="020B0604020202020204" pitchFamily="34" charset="0"/>
              <a:ea typeface="Calibri" panose="020F0502020204030204" pitchFamily="34" charset="0"/>
              <a:cs typeface="Gautami" panose="020B0502040204020203" pitchFamily="34" charset="0"/>
            </a:rPr>
            <a:t>)</a:t>
          </a:r>
          <a:endParaRPr lang="en-IN" sz="1000" b="1" kern="1200" dirty="0"/>
        </a:p>
      </dsp:txBody>
      <dsp:txXfrm>
        <a:off x="332002" y="215150"/>
        <a:ext cx="5628698" cy="430111"/>
      </dsp:txXfrm>
    </dsp:sp>
    <dsp:sp modelId="{7C478D66-6009-4826-AEC0-72FDCE68C036}">
      <dsp:nvSpPr>
        <dsp:cNvPr id="0" name=""/>
        <dsp:cNvSpPr/>
      </dsp:nvSpPr>
      <dsp:spPr>
        <a:xfrm>
          <a:off x="63182" y="161386"/>
          <a:ext cx="537639" cy="53763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B1D607-B2B9-4225-A662-C7548B3BE34B}">
      <dsp:nvSpPr>
        <dsp:cNvPr id="0" name=""/>
        <dsp:cNvSpPr/>
      </dsp:nvSpPr>
      <dsp:spPr>
        <a:xfrm>
          <a:off x="721507" y="860697"/>
          <a:ext cx="5239193" cy="430111"/>
        </a:xfrm>
        <a:prstGeom prst="rect">
          <a:avLst/>
        </a:prstGeom>
        <a:solidFill>
          <a:schemeClr val="accent4">
            <a:hueOff val="1633482"/>
            <a:satOff val="-6796"/>
            <a:lumOff val="16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401" tIns="25400" rIns="25400" bIns="25400" numCol="1" spcCol="1270" anchor="ctr" anchorCtr="0">
          <a:noAutofit/>
        </a:bodyPr>
        <a:lstStyle/>
        <a:p>
          <a:pPr marL="0" lvl="0" indent="0" algn="l" defTabSz="444500">
            <a:lnSpc>
              <a:spcPct val="90000"/>
            </a:lnSpc>
            <a:spcBef>
              <a:spcPct val="0"/>
            </a:spcBef>
            <a:spcAft>
              <a:spcPct val="35000"/>
            </a:spcAft>
            <a:buNone/>
          </a:pPr>
          <a:r>
            <a:rPr lang="en-US" sz="1000" b="1" kern="1200" dirty="0">
              <a:latin typeface="Arial" panose="020B0604020202020204" pitchFamily="34" charset="0"/>
              <a:ea typeface="Calibri" panose="020F0502020204030204" pitchFamily="34" charset="0"/>
              <a:cs typeface="Gautami" panose="020B0502040204020203" pitchFamily="34" charset="0"/>
            </a:rPr>
            <a:t>Established extensive sewerage network and connections (&gt;90%)</a:t>
          </a:r>
          <a:endParaRPr lang="en-IN" sz="1000" b="1" kern="1200" dirty="0"/>
        </a:p>
      </dsp:txBody>
      <dsp:txXfrm>
        <a:off x="721507" y="860697"/>
        <a:ext cx="5239193" cy="430111"/>
      </dsp:txXfrm>
    </dsp:sp>
    <dsp:sp modelId="{08C0863B-BFD3-4C86-A3DF-D1891372E520}">
      <dsp:nvSpPr>
        <dsp:cNvPr id="0" name=""/>
        <dsp:cNvSpPr/>
      </dsp:nvSpPr>
      <dsp:spPr>
        <a:xfrm>
          <a:off x="452687" y="806933"/>
          <a:ext cx="537639" cy="537639"/>
        </a:xfrm>
        <a:prstGeom prst="ellipse">
          <a:avLst/>
        </a:prstGeom>
        <a:solidFill>
          <a:schemeClr val="lt1">
            <a:hueOff val="0"/>
            <a:satOff val="0"/>
            <a:lumOff val="0"/>
            <a:alphaOff val="0"/>
          </a:schemeClr>
        </a:solidFill>
        <a:ln w="12700" cap="flat" cmpd="sng" algn="ctr">
          <a:solidFill>
            <a:schemeClr val="accent4">
              <a:hueOff val="1633482"/>
              <a:satOff val="-6796"/>
              <a:lumOff val="1601"/>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CA01C1-D145-4EA7-B869-B1F097B2E1BC}">
      <dsp:nvSpPr>
        <dsp:cNvPr id="0" name=""/>
        <dsp:cNvSpPr/>
      </dsp:nvSpPr>
      <dsp:spPr>
        <a:xfrm>
          <a:off x="934953" y="1505770"/>
          <a:ext cx="5025746" cy="430111"/>
        </a:xfrm>
        <a:prstGeom prst="rect">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401" tIns="25400" rIns="25400" bIns="25400" numCol="1" spcCol="1270" anchor="ctr" anchorCtr="0">
          <a:noAutofit/>
        </a:bodyPr>
        <a:lstStyle/>
        <a:p>
          <a:pPr marL="0" lvl="0" indent="0" algn="l" defTabSz="444500">
            <a:lnSpc>
              <a:spcPct val="90000"/>
            </a:lnSpc>
            <a:spcBef>
              <a:spcPct val="0"/>
            </a:spcBef>
            <a:spcAft>
              <a:spcPct val="35000"/>
            </a:spcAft>
            <a:buNone/>
          </a:pPr>
          <a:r>
            <a:rPr lang="en-IN" sz="1000" b="1" kern="1200" dirty="0">
              <a:sym typeface="Wingdings" panose="05000000000000000000" pitchFamily="2" charset="2"/>
            </a:rPr>
            <a:t>13720 </a:t>
          </a:r>
          <a:r>
            <a:rPr lang="en-IN" sz="1000" b="1" kern="1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Manholes</a:t>
          </a:r>
          <a:endParaRPr lang="en-IN" sz="1000" b="1" kern="1200" dirty="0">
            <a:solidFill>
              <a:schemeClr val="bg1"/>
            </a:solidFill>
          </a:endParaRPr>
        </a:p>
      </dsp:txBody>
      <dsp:txXfrm>
        <a:off x="934953" y="1505770"/>
        <a:ext cx="5025746" cy="430111"/>
      </dsp:txXfrm>
    </dsp:sp>
    <dsp:sp modelId="{DF7972A3-D4A6-4A6B-BB9E-1BD04546FC65}">
      <dsp:nvSpPr>
        <dsp:cNvPr id="0" name=""/>
        <dsp:cNvSpPr/>
      </dsp:nvSpPr>
      <dsp:spPr>
        <a:xfrm>
          <a:off x="666133" y="1452006"/>
          <a:ext cx="537639" cy="537639"/>
        </a:xfrm>
        <a:prstGeom prst="ellipse">
          <a:avLst/>
        </a:prstGeom>
        <a:solidFill>
          <a:schemeClr val="lt1">
            <a:hueOff val="0"/>
            <a:satOff val="0"/>
            <a:lumOff val="0"/>
            <a:alphaOff val="0"/>
          </a:schemeClr>
        </a:solid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641753-B3DA-4195-9CF3-CDCEF52B6E45}">
      <dsp:nvSpPr>
        <dsp:cNvPr id="0" name=""/>
        <dsp:cNvSpPr/>
      </dsp:nvSpPr>
      <dsp:spPr>
        <a:xfrm>
          <a:off x="1003105" y="2151317"/>
          <a:ext cx="4957595" cy="430111"/>
        </a:xfrm>
        <a:prstGeom prst="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401" tIns="25400" rIns="25400" bIns="25400" numCol="1" spcCol="1270" anchor="ctr" anchorCtr="0">
          <a:noAutofit/>
        </a:bodyPr>
        <a:lstStyle/>
        <a:p>
          <a:pPr marL="0" lvl="0" indent="0" algn="l" defTabSz="444500">
            <a:lnSpc>
              <a:spcPct val="90000"/>
            </a:lnSpc>
            <a:spcBef>
              <a:spcPct val="0"/>
            </a:spcBef>
            <a:spcAft>
              <a:spcPct val="35000"/>
            </a:spcAft>
            <a:buNone/>
          </a:pPr>
          <a:r>
            <a:rPr lang="en-US" sz="1000" b="1" kern="1200" dirty="0">
              <a:latin typeface="Arial" panose="020B0604020202020204" pitchFamily="34" charset="0"/>
              <a:ea typeface="Calibri" panose="020F0502020204030204" pitchFamily="34" charset="0"/>
              <a:cs typeface="Gautami" panose="020B0502040204020203" pitchFamily="34" charset="0"/>
            </a:rPr>
            <a:t>Identified, trained informal workers and integrated into formal sanitation system </a:t>
          </a:r>
          <a:endParaRPr lang="en-IN" sz="1000" b="1" kern="1200" dirty="0"/>
        </a:p>
      </dsp:txBody>
      <dsp:txXfrm>
        <a:off x="1003105" y="2151317"/>
        <a:ext cx="4957595" cy="430111"/>
      </dsp:txXfrm>
    </dsp:sp>
    <dsp:sp modelId="{C0689C8B-1D73-445A-B99A-A1CFD4AF2F63}">
      <dsp:nvSpPr>
        <dsp:cNvPr id="0" name=""/>
        <dsp:cNvSpPr/>
      </dsp:nvSpPr>
      <dsp:spPr>
        <a:xfrm>
          <a:off x="734285" y="2097553"/>
          <a:ext cx="537639" cy="537639"/>
        </a:xfrm>
        <a:prstGeom prst="ellipse">
          <a:avLst/>
        </a:prstGeom>
        <a:solidFill>
          <a:schemeClr val="lt1">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3A6D8A-743E-4514-9F04-64A6F1E679E3}">
      <dsp:nvSpPr>
        <dsp:cNvPr id="0" name=""/>
        <dsp:cNvSpPr/>
      </dsp:nvSpPr>
      <dsp:spPr>
        <a:xfrm>
          <a:off x="934953" y="2796863"/>
          <a:ext cx="5025746" cy="430111"/>
        </a:xfrm>
        <a:prstGeom prst="rec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401" tIns="25400" rIns="25400" bIns="25400" numCol="1" spcCol="1270" anchor="ctr" anchorCtr="0">
          <a:noAutofit/>
        </a:bodyPr>
        <a:lstStyle/>
        <a:p>
          <a:pPr marL="0" lvl="0" indent="0" algn="l" defTabSz="444500">
            <a:lnSpc>
              <a:spcPct val="90000"/>
            </a:lnSpc>
            <a:spcBef>
              <a:spcPct val="0"/>
            </a:spcBef>
            <a:spcAft>
              <a:spcPct val="35000"/>
            </a:spcAft>
            <a:buNone/>
          </a:pPr>
          <a:r>
            <a:rPr lang="en-IN" sz="1000" b="1" kern="1200" dirty="0">
              <a:latin typeface="Arial" panose="020B0604020202020204" pitchFamily="34" charset="0"/>
              <a:cs typeface="Gautami" panose="020B0502040204020203" pitchFamily="34" charset="0"/>
            </a:rPr>
            <a:t>Empanelled</a:t>
          </a:r>
          <a:r>
            <a:rPr lang="en-US" sz="1000" b="1" kern="1200" dirty="0">
              <a:effectLst/>
              <a:latin typeface="Arial" panose="020B0604020202020204" pitchFamily="34" charset="0"/>
              <a:ea typeface="Calibri" panose="020F0502020204030204" pitchFamily="34" charset="0"/>
              <a:cs typeface="Gautami" panose="020B0502040204020203" pitchFamily="34" charset="0"/>
            </a:rPr>
            <a:t>, trained and issued licenses to the private desludging operators</a:t>
          </a:r>
          <a:endParaRPr lang="en-IN" sz="1000" b="1" kern="1200" dirty="0"/>
        </a:p>
      </dsp:txBody>
      <dsp:txXfrm>
        <a:off x="934953" y="2796863"/>
        <a:ext cx="5025746" cy="430111"/>
      </dsp:txXfrm>
    </dsp:sp>
    <dsp:sp modelId="{299BD4C7-3DF7-47CD-B126-A1A4FE2AE900}">
      <dsp:nvSpPr>
        <dsp:cNvPr id="0" name=""/>
        <dsp:cNvSpPr/>
      </dsp:nvSpPr>
      <dsp:spPr>
        <a:xfrm>
          <a:off x="666133" y="2743099"/>
          <a:ext cx="537639" cy="537639"/>
        </a:xfrm>
        <a:prstGeom prst="ellipse">
          <a:avLst/>
        </a:prstGeom>
        <a:solidFill>
          <a:schemeClr val="lt1">
            <a:hueOff val="0"/>
            <a:satOff val="0"/>
            <a:lumOff val="0"/>
            <a:alphaOff val="0"/>
          </a:schemeClr>
        </a:solid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F32874-1C5F-4B6C-B303-7B1EA6044706}">
      <dsp:nvSpPr>
        <dsp:cNvPr id="0" name=""/>
        <dsp:cNvSpPr/>
      </dsp:nvSpPr>
      <dsp:spPr>
        <a:xfrm>
          <a:off x="721507" y="3441936"/>
          <a:ext cx="5239193" cy="430111"/>
        </a:xfrm>
        <a:prstGeom prst="rect">
          <a:avLst/>
        </a:prstGeom>
        <a:solidFill>
          <a:schemeClr val="accent4">
            <a:hueOff val="8167408"/>
            <a:satOff val="-33981"/>
            <a:lumOff val="80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401" tIns="25400" rIns="25400" bIns="25400" numCol="1" spcCol="1270" anchor="ctr" anchorCtr="0">
          <a:noAutofit/>
        </a:bodyPr>
        <a:lstStyle/>
        <a:p>
          <a:pPr marL="0" lvl="0" indent="0" algn="l" defTabSz="444500">
            <a:lnSpc>
              <a:spcPct val="90000"/>
            </a:lnSpc>
            <a:spcBef>
              <a:spcPct val="0"/>
            </a:spcBef>
            <a:spcAft>
              <a:spcPct val="35000"/>
            </a:spcAft>
            <a:buNone/>
          </a:pPr>
          <a:r>
            <a:rPr lang="en-US" sz="1000" b="1" kern="1200" dirty="0">
              <a:effectLst/>
              <a:latin typeface="Arial" panose="020B0604020202020204" pitchFamily="34" charset="0"/>
              <a:ea typeface="Calibri" panose="020F0502020204030204" pitchFamily="34" charset="0"/>
              <a:cs typeface="Gautami" panose="020B0502040204020203" pitchFamily="34" charset="0"/>
            </a:rPr>
            <a:t>Procured and strengthened Sewer cleaning fleet under Tirupati Smart city corporation Funds</a:t>
          </a:r>
          <a:endParaRPr lang="en-IN" sz="1000" b="1" kern="1200" dirty="0"/>
        </a:p>
      </dsp:txBody>
      <dsp:txXfrm>
        <a:off x="721507" y="3441936"/>
        <a:ext cx="5239193" cy="430111"/>
      </dsp:txXfrm>
    </dsp:sp>
    <dsp:sp modelId="{7F6083EE-2F67-40BD-B825-88774A579E56}">
      <dsp:nvSpPr>
        <dsp:cNvPr id="0" name=""/>
        <dsp:cNvSpPr/>
      </dsp:nvSpPr>
      <dsp:spPr>
        <a:xfrm>
          <a:off x="452687" y="3388172"/>
          <a:ext cx="537639" cy="537639"/>
        </a:xfrm>
        <a:prstGeom prst="ellipse">
          <a:avLst/>
        </a:prstGeom>
        <a:solidFill>
          <a:schemeClr val="lt1">
            <a:hueOff val="0"/>
            <a:satOff val="0"/>
            <a:lumOff val="0"/>
            <a:alphaOff val="0"/>
          </a:schemeClr>
        </a:solidFill>
        <a:ln w="12700" cap="flat" cmpd="sng" algn="ctr">
          <a:solidFill>
            <a:schemeClr val="accent4">
              <a:hueOff val="8167408"/>
              <a:satOff val="-33981"/>
              <a:lumOff val="80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C7F29A-AA43-4EED-B7DF-7E078E84CD08}">
      <dsp:nvSpPr>
        <dsp:cNvPr id="0" name=""/>
        <dsp:cNvSpPr/>
      </dsp:nvSpPr>
      <dsp:spPr>
        <a:xfrm>
          <a:off x="332002" y="4087483"/>
          <a:ext cx="5628698" cy="430111"/>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401" tIns="25400" rIns="25400" bIns="25400" numCol="1" spcCol="1270" anchor="ctr" anchorCtr="0">
          <a:noAutofit/>
        </a:bodyPr>
        <a:lstStyle/>
        <a:p>
          <a:pPr marL="0" lvl="0" indent="0" algn="l" defTabSz="444500">
            <a:lnSpc>
              <a:spcPct val="90000"/>
            </a:lnSpc>
            <a:spcBef>
              <a:spcPct val="0"/>
            </a:spcBef>
            <a:spcAft>
              <a:spcPct val="35000"/>
            </a:spcAft>
            <a:buNone/>
          </a:pPr>
          <a:r>
            <a:rPr lang="en-IN" sz="1000" b="1" kern="1200" dirty="0">
              <a:effectLst/>
              <a:latin typeface="Calibri" panose="020F0502020204030204" pitchFamily="34" charset="0"/>
              <a:ea typeface="Calibri" panose="020F0502020204030204" pitchFamily="34" charset="0"/>
              <a:cs typeface="Gautami" panose="020B0502040204020203" pitchFamily="34" charset="0"/>
            </a:rPr>
            <a:t>Introduced ICT based vehicle tracking mechanism </a:t>
          </a:r>
          <a:endParaRPr lang="en-IN" sz="1000" b="1" kern="1200" dirty="0"/>
        </a:p>
      </dsp:txBody>
      <dsp:txXfrm>
        <a:off x="332002" y="4087483"/>
        <a:ext cx="5628698" cy="430111"/>
      </dsp:txXfrm>
    </dsp:sp>
    <dsp:sp modelId="{70377CF2-0C92-49D7-8FCD-DDC8EAABDA12}">
      <dsp:nvSpPr>
        <dsp:cNvPr id="0" name=""/>
        <dsp:cNvSpPr/>
      </dsp:nvSpPr>
      <dsp:spPr>
        <a:xfrm>
          <a:off x="63182" y="4033719"/>
          <a:ext cx="537639" cy="537639"/>
        </a:xfrm>
        <a:prstGeom prst="ellipse">
          <a:avLst/>
        </a:prstGeom>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56D87-4333-40AB-BC3D-EE50DF314D32}">
      <dsp:nvSpPr>
        <dsp:cNvPr id="0" name=""/>
        <dsp:cNvSpPr/>
      </dsp:nvSpPr>
      <dsp:spPr>
        <a:xfrm>
          <a:off x="0" y="315455"/>
          <a:ext cx="2905391" cy="959003"/>
        </a:xfrm>
        <a:prstGeom prst="roundRect">
          <a:avLst/>
        </a:prstGeom>
        <a:solidFill>
          <a:srgbClr val="FF99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ClrTx/>
            <a:buSzTx/>
            <a:buFontTx/>
            <a:buNone/>
          </a:pPr>
          <a:r>
            <a:rPr lang="en-IN" sz="2000" b="1" kern="1200" dirty="0"/>
            <a:t>THE CITY – WITH SAFAIMITRA SURAKSHA CHALLENGE</a:t>
          </a:r>
        </a:p>
      </dsp:txBody>
      <dsp:txXfrm>
        <a:off x="46815" y="362270"/>
        <a:ext cx="2811761" cy="8653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C17A3-72EA-4229-B985-ADFB5027B4EB}">
      <dsp:nvSpPr>
        <dsp:cNvPr id="0" name=""/>
        <dsp:cNvSpPr/>
      </dsp:nvSpPr>
      <dsp:spPr>
        <a:xfrm>
          <a:off x="3506945" y="1427"/>
          <a:ext cx="1855789" cy="1855789"/>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b="1" kern="1200" dirty="0"/>
            <a:t>RSA &amp; SRU</a:t>
          </a:r>
        </a:p>
      </dsp:txBody>
      <dsp:txXfrm>
        <a:off x="3778719" y="273201"/>
        <a:ext cx="1312241" cy="1312241"/>
      </dsp:txXfrm>
    </dsp:sp>
    <dsp:sp modelId="{68ECE0BC-019C-44EC-BB6F-6599F5D5E05B}">
      <dsp:nvSpPr>
        <dsp:cNvPr id="0" name=""/>
        <dsp:cNvSpPr/>
      </dsp:nvSpPr>
      <dsp:spPr>
        <a:xfrm rot="2160000">
          <a:off x="5303942" y="1426597"/>
          <a:ext cx="492743" cy="626329"/>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IN" sz="1500" kern="1200"/>
        </a:p>
      </dsp:txBody>
      <dsp:txXfrm>
        <a:off x="5318058" y="1508419"/>
        <a:ext cx="344920" cy="375797"/>
      </dsp:txXfrm>
    </dsp:sp>
    <dsp:sp modelId="{E7E0362A-7EA3-4300-91A3-FC2E91613FF9}">
      <dsp:nvSpPr>
        <dsp:cNvPr id="0" name=""/>
        <dsp:cNvSpPr/>
      </dsp:nvSpPr>
      <dsp:spPr>
        <a:xfrm>
          <a:off x="5760457" y="1638700"/>
          <a:ext cx="1855789" cy="1855789"/>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b="1" kern="1200" dirty="0"/>
            <a:t>MACHINERY/ EQUIPMENT</a:t>
          </a:r>
        </a:p>
      </dsp:txBody>
      <dsp:txXfrm>
        <a:off x="6032231" y="1910474"/>
        <a:ext cx="1312241" cy="1312241"/>
      </dsp:txXfrm>
    </dsp:sp>
    <dsp:sp modelId="{2FFBD114-2B64-4AE2-AF80-15643FB56500}">
      <dsp:nvSpPr>
        <dsp:cNvPr id="0" name=""/>
        <dsp:cNvSpPr/>
      </dsp:nvSpPr>
      <dsp:spPr>
        <a:xfrm rot="6480000">
          <a:off x="6015907" y="3564749"/>
          <a:ext cx="492743" cy="626329"/>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IN" sz="1500" kern="1200"/>
        </a:p>
      </dsp:txBody>
      <dsp:txXfrm rot="10800000">
        <a:off x="6112658" y="3619721"/>
        <a:ext cx="344920" cy="375797"/>
      </dsp:txXfrm>
    </dsp:sp>
    <dsp:sp modelId="{6880235D-D416-405F-9129-7CCE5CB2D1AD}">
      <dsp:nvSpPr>
        <dsp:cNvPr id="0" name=""/>
        <dsp:cNvSpPr/>
      </dsp:nvSpPr>
      <dsp:spPr>
        <a:xfrm>
          <a:off x="4899692" y="4287863"/>
          <a:ext cx="1855789" cy="1855789"/>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b="1" kern="1200" dirty="0"/>
            <a:t>SAFETY GEAR &amp; PPE</a:t>
          </a:r>
        </a:p>
      </dsp:txBody>
      <dsp:txXfrm>
        <a:off x="5171466" y="4559637"/>
        <a:ext cx="1312241" cy="1312241"/>
      </dsp:txXfrm>
    </dsp:sp>
    <dsp:sp modelId="{BD62EC40-FBB9-4AF0-BB4D-79550F9867AF}">
      <dsp:nvSpPr>
        <dsp:cNvPr id="0" name=""/>
        <dsp:cNvSpPr/>
      </dsp:nvSpPr>
      <dsp:spPr>
        <a:xfrm rot="10800000">
          <a:off x="4202413" y="4902593"/>
          <a:ext cx="492743" cy="626329"/>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IN" sz="1500" kern="1200"/>
        </a:p>
      </dsp:txBody>
      <dsp:txXfrm rot="10800000">
        <a:off x="4350236" y="5027859"/>
        <a:ext cx="344920" cy="375797"/>
      </dsp:txXfrm>
    </dsp:sp>
    <dsp:sp modelId="{2FB3D056-BCA3-4E2D-B55B-5289E92109D4}">
      <dsp:nvSpPr>
        <dsp:cNvPr id="0" name=""/>
        <dsp:cNvSpPr/>
      </dsp:nvSpPr>
      <dsp:spPr>
        <a:xfrm>
          <a:off x="2114197" y="4287863"/>
          <a:ext cx="1855789" cy="1855789"/>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b="1" kern="1200" dirty="0"/>
            <a:t>TRAINING &amp; CAPACITY BUILDING</a:t>
          </a:r>
          <a:endParaRPr lang="en-IN" sz="1800" kern="1200" dirty="0"/>
        </a:p>
      </dsp:txBody>
      <dsp:txXfrm>
        <a:off x="2385971" y="4559637"/>
        <a:ext cx="1312241" cy="1312241"/>
      </dsp:txXfrm>
    </dsp:sp>
    <dsp:sp modelId="{43B711F8-E821-4C7B-A189-1BCB8FCEBDFF}">
      <dsp:nvSpPr>
        <dsp:cNvPr id="0" name=""/>
        <dsp:cNvSpPr/>
      </dsp:nvSpPr>
      <dsp:spPr>
        <a:xfrm rot="15120000">
          <a:off x="2369647" y="3591275"/>
          <a:ext cx="492743" cy="626329"/>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IN" sz="1500" kern="1200"/>
        </a:p>
      </dsp:txBody>
      <dsp:txXfrm rot="10800000">
        <a:off x="2466398" y="3786835"/>
        <a:ext cx="344920" cy="375797"/>
      </dsp:txXfrm>
    </dsp:sp>
    <dsp:sp modelId="{AA0B6153-1AFC-417E-9035-91464DB98349}">
      <dsp:nvSpPr>
        <dsp:cNvPr id="0" name=""/>
        <dsp:cNvSpPr/>
      </dsp:nvSpPr>
      <dsp:spPr>
        <a:xfrm>
          <a:off x="1253432" y="1638700"/>
          <a:ext cx="1855789" cy="1855789"/>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b="1" kern="1200" dirty="0"/>
            <a:t>BENEFITS TO THE SANITATION STAFF</a:t>
          </a:r>
        </a:p>
      </dsp:txBody>
      <dsp:txXfrm>
        <a:off x="1525206" y="1910474"/>
        <a:ext cx="1312241" cy="1312241"/>
      </dsp:txXfrm>
    </dsp:sp>
    <dsp:sp modelId="{1B3F42DC-0B50-45C8-AD5C-5B0E3EBD6492}">
      <dsp:nvSpPr>
        <dsp:cNvPr id="0" name=""/>
        <dsp:cNvSpPr/>
      </dsp:nvSpPr>
      <dsp:spPr>
        <a:xfrm rot="19440000">
          <a:off x="3050429" y="1442991"/>
          <a:ext cx="492743" cy="626329"/>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IN" sz="1500" kern="1200"/>
        </a:p>
      </dsp:txBody>
      <dsp:txXfrm>
        <a:off x="3064545" y="1611701"/>
        <a:ext cx="344920" cy="37579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F6B55A-3CA8-6640-8192-D598D8890763}" type="datetimeFigureOut">
              <a:rPr lang="en-US" smtClean="0"/>
              <a:t>8/24/2022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7C7C2-A9E5-9E41-9D36-1DF3DB9C1609}" type="slidenum">
              <a:rPr lang="en-US" smtClean="0"/>
              <a:t>‹#›</a:t>
            </a:fld>
            <a:endParaRPr lang="en-US"/>
          </a:p>
        </p:txBody>
      </p:sp>
    </p:spTree>
    <p:extLst>
      <p:ext uri="{BB962C8B-B14F-4D97-AF65-F5344CB8AC3E}">
        <p14:creationId xmlns:p14="http://schemas.microsoft.com/office/powerpoint/2010/main" val="2567178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FFD6F-A791-13E7-3A41-5A0FC2BDFC8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415E267-6E69-0488-F9E6-277CDD8F31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8B79956-37EE-11C5-A13D-2044ACB82AEF}"/>
              </a:ext>
            </a:extLst>
          </p:cNvPr>
          <p:cNvSpPr>
            <a:spLocks noGrp="1"/>
          </p:cNvSpPr>
          <p:nvPr>
            <p:ph type="dt" sz="half" idx="10"/>
          </p:nvPr>
        </p:nvSpPr>
        <p:spPr/>
        <p:txBody>
          <a:bodyPr/>
          <a:lstStyle/>
          <a:p>
            <a:fld id="{F37D2F1D-396C-7E42-BE80-1C59C0F193C8}" type="datetimeFigureOut">
              <a:rPr lang="en-US" smtClean="0"/>
              <a:t>8/24/2022</a:t>
            </a:fld>
            <a:endParaRPr lang="en-US"/>
          </a:p>
        </p:txBody>
      </p:sp>
      <p:sp>
        <p:nvSpPr>
          <p:cNvPr id="5" name="Footer Placeholder 4">
            <a:extLst>
              <a:ext uri="{FF2B5EF4-FFF2-40B4-BE49-F238E27FC236}">
                <a16:creationId xmlns:a16="http://schemas.microsoft.com/office/drawing/2014/main" id="{CF1D538C-AAC6-1AA5-7D53-EC9975328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01FFB-3BCF-5F2B-CDC6-5BAC7A40FC39}"/>
              </a:ext>
            </a:extLst>
          </p:cNvPr>
          <p:cNvSpPr>
            <a:spLocks noGrp="1"/>
          </p:cNvSpPr>
          <p:nvPr>
            <p:ph type="sldNum" sz="quarter" idx="12"/>
          </p:nvPr>
        </p:nvSpPr>
        <p:spPr/>
        <p:txBody>
          <a:bodyPr/>
          <a:lstStyle/>
          <a:p>
            <a:fld id="{2A314276-FE94-7449-8D23-82AB8A5C7552}" type="slidenum">
              <a:rPr lang="en-US" smtClean="0"/>
              <a:t>‹#›</a:t>
            </a:fld>
            <a:endParaRPr lang="en-US"/>
          </a:p>
        </p:txBody>
      </p:sp>
    </p:spTree>
    <p:extLst>
      <p:ext uri="{BB962C8B-B14F-4D97-AF65-F5344CB8AC3E}">
        <p14:creationId xmlns:p14="http://schemas.microsoft.com/office/powerpoint/2010/main" val="3867066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E8AF8-BC04-1D53-B310-0A2084C409C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54D43ED-8BEC-F48D-5C33-7B8352B797F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722899-8290-DDBA-72F0-2A78CD5116B6}"/>
              </a:ext>
            </a:extLst>
          </p:cNvPr>
          <p:cNvSpPr>
            <a:spLocks noGrp="1"/>
          </p:cNvSpPr>
          <p:nvPr>
            <p:ph type="dt" sz="half" idx="10"/>
          </p:nvPr>
        </p:nvSpPr>
        <p:spPr/>
        <p:txBody>
          <a:bodyPr/>
          <a:lstStyle/>
          <a:p>
            <a:fld id="{F37D2F1D-396C-7E42-BE80-1C59C0F193C8}" type="datetimeFigureOut">
              <a:rPr lang="en-US" smtClean="0"/>
              <a:t>8/24/2022</a:t>
            </a:fld>
            <a:endParaRPr lang="en-US"/>
          </a:p>
        </p:txBody>
      </p:sp>
      <p:sp>
        <p:nvSpPr>
          <p:cNvPr id="5" name="Footer Placeholder 4">
            <a:extLst>
              <a:ext uri="{FF2B5EF4-FFF2-40B4-BE49-F238E27FC236}">
                <a16:creationId xmlns:a16="http://schemas.microsoft.com/office/drawing/2014/main" id="{A8DC57DB-815A-96C3-7D19-8CFF4D227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5423CB-CCFD-B57D-41D9-F1AE0DF2E4C7}"/>
              </a:ext>
            </a:extLst>
          </p:cNvPr>
          <p:cNvSpPr>
            <a:spLocks noGrp="1"/>
          </p:cNvSpPr>
          <p:nvPr>
            <p:ph type="sldNum" sz="quarter" idx="12"/>
          </p:nvPr>
        </p:nvSpPr>
        <p:spPr/>
        <p:txBody>
          <a:bodyPr/>
          <a:lstStyle/>
          <a:p>
            <a:fld id="{2A314276-FE94-7449-8D23-82AB8A5C7552}" type="slidenum">
              <a:rPr lang="en-US" smtClean="0"/>
              <a:t>‹#›</a:t>
            </a:fld>
            <a:endParaRPr lang="en-US"/>
          </a:p>
        </p:txBody>
      </p:sp>
    </p:spTree>
    <p:extLst>
      <p:ext uri="{BB962C8B-B14F-4D97-AF65-F5344CB8AC3E}">
        <p14:creationId xmlns:p14="http://schemas.microsoft.com/office/powerpoint/2010/main" val="2405795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D9CC36-CA3A-1A2A-791C-30F147E1065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2FA6ABD-DC9E-B564-C091-C4E2080C5F2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1F70012-8D7D-E9C8-70DD-FD39F6852532}"/>
              </a:ext>
            </a:extLst>
          </p:cNvPr>
          <p:cNvSpPr>
            <a:spLocks noGrp="1"/>
          </p:cNvSpPr>
          <p:nvPr>
            <p:ph type="dt" sz="half" idx="10"/>
          </p:nvPr>
        </p:nvSpPr>
        <p:spPr/>
        <p:txBody>
          <a:bodyPr/>
          <a:lstStyle/>
          <a:p>
            <a:fld id="{F37D2F1D-396C-7E42-BE80-1C59C0F193C8}" type="datetimeFigureOut">
              <a:rPr lang="en-US" smtClean="0"/>
              <a:t>8/24/2022</a:t>
            </a:fld>
            <a:endParaRPr lang="en-US"/>
          </a:p>
        </p:txBody>
      </p:sp>
      <p:sp>
        <p:nvSpPr>
          <p:cNvPr id="5" name="Footer Placeholder 4">
            <a:extLst>
              <a:ext uri="{FF2B5EF4-FFF2-40B4-BE49-F238E27FC236}">
                <a16:creationId xmlns:a16="http://schemas.microsoft.com/office/drawing/2014/main" id="{52A9735E-01CC-EFCD-FBDA-9E1EA0FAD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03DF53-2536-F6EF-26F5-68FBD4DCDD28}"/>
              </a:ext>
            </a:extLst>
          </p:cNvPr>
          <p:cNvSpPr>
            <a:spLocks noGrp="1"/>
          </p:cNvSpPr>
          <p:nvPr>
            <p:ph type="sldNum" sz="quarter" idx="12"/>
          </p:nvPr>
        </p:nvSpPr>
        <p:spPr/>
        <p:txBody>
          <a:bodyPr/>
          <a:lstStyle/>
          <a:p>
            <a:fld id="{2A314276-FE94-7449-8D23-82AB8A5C7552}" type="slidenum">
              <a:rPr lang="en-US" smtClean="0"/>
              <a:t>‹#›</a:t>
            </a:fld>
            <a:endParaRPr lang="en-US"/>
          </a:p>
        </p:txBody>
      </p:sp>
    </p:spTree>
    <p:extLst>
      <p:ext uri="{BB962C8B-B14F-4D97-AF65-F5344CB8AC3E}">
        <p14:creationId xmlns:p14="http://schemas.microsoft.com/office/powerpoint/2010/main" val="3826078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722A0-1A94-6EBD-6318-96F03ABFD23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6F98F2E-10DD-EABB-FA20-AFDEFADB494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909E39D-109D-862C-09EE-485C170367F9}"/>
              </a:ext>
            </a:extLst>
          </p:cNvPr>
          <p:cNvSpPr>
            <a:spLocks noGrp="1"/>
          </p:cNvSpPr>
          <p:nvPr>
            <p:ph type="dt" sz="half" idx="10"/>
          </p:nvPr>
        </p:nvSpPr>
        <p:spPr/>
        <p:txBody>
          <a:bodyPr/>
          <a:lstStyle/>
          <a:p>
            <a:fld id="{F37D2F1D-396C-7E42-BE80-1C59C0F193C8}" type="datetimeFigureOut">
              <a:rPr lang="en-US" smtClean="0"/>
              <a:t>8/24/2022</a:t>
            </a:fld>
            <a:endParaRPr lang="en-US"/>
          </a:p>
        </p:txBody>
      </p:sp>
      <p:sp>
        <p:nvSpPr>
          <p:cNvPr id="5" name="Footer Placeholder 4">
            <a:extLst>
              <a:ext uri="{FF2B5EF4-FFF2-40B4-BE49-F238E27FC236}">
                <a16:creationId xmlns:a16="http://schemas.microsoft.com/office/drawing/2014/main" id="{01F66021-9936-C24A-2D08-ADE6BEA9B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BA739-52B4-3C0A-D82A-FC053AF33869}"/>
              </a:ext>
            </a:extLst>
          </p:cNvPr>
          <p:cNvSpPr>
            <a:spLocks noGrp="1"/>
          </p:cNvSpPr>
          <p:nvPr>
            <p:ph type="sldNum" sz="quarter" idx="12"/>
          </p:nvPr>
        </p:nvSpPr>
        <p:spPr/>
        <p:txBody>
          <a:bodyPr/>
          <a:lstStyle/>
          <a:p>
            <a:fld id="{2A314276-FE94-7449-8D23-82AB8A5C7552}" type="slidenum">
              <a:rPr lang="en-US" smtClean="0"/>
              <a:t>‹#›</a:t>
            </a:fld>
            <a:endParaRPr lang="en-US"/>
          </a:p>
        </p:txBody>
      </p:sp>
    </p:spTree>
    <p:extLst>
      <p:ext uri="{BB962C8B-B14F-4D97-AF65-F5344CB8AC3E}">
        <p14:creationId xmlns:p14="http://schemas.microsoft.com/office/powerpoint/2010/main" val="637967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83AB-17EC-D802-1B9C-9641BB95D19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BC5CB79-4919-1A53-4856-E7A9DAC6CF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9761728-328E-18A5-B1FF-9A47F8246CB8}"/>
              </a:ext>
            </a:extLst>
          </p:cNvPr>
          <p:cNvSpPr>
            <a:spLocks noGrp="1"/>
          </p:cNvSpPr>
          <p:nvPr>
            <p:ph type="dt" sz="half" idx="10"/>
          </p:nvPr>
        </p:nvSpPr>
        <p:spPr/>
        <p:txBody>
          <a:bodyPr/>
          <a:lstStyle/>
          <a:p>
            <a:fld id="{F37D2F1D-396C-7E42-BE80-1C59C0F193C8}" type="datetimeFigureOut">
              <a:rPr lang="en-US" smtClean="0"/>
              <a:t>8/24/2022</a:t>
            </a:fld>
            <a:endParaRPr lang="en-US"/>
          </a:p>
        </p:txBody>
      </p:sp>
      <p:sp>
        <p:nvSpPr>
          <p:cNvPr id="5" name="Footer Placeholder 4">
            <a:extLst>
              <a:ext uri="{FF2B5EF4-FFF2-40B4-BE49-F238E27FC236}">
                <a16:creationId xmlns:a16="http://schemas.microsoft.com/office/drawing/2014/main" id="{95A11118-7809-030F-F288-F3249A15B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18E736-D6B2-302F-39E8-53DCB049F6C5}"/>
              </a:ext>
            </a:extLst>
          </p:cNvPr>
          <p:cNvSpPr>
            <a:spLocks noGrp="1"/>
          </p:cNvSpPr>
          <p:nvPr>
            <p:ph type="sldNum" sz="quarter" idx="12"/>
          </p:nvPr>
        </p:nvSpPr>
        <p:spPr/>
        <p:txBody>
          <a:bodyPr/>
          <a:lstStyle/>
          <a:p>
            <a:fld id="{2A314276-FE94-7449-8D23-82AB8A5C7552}" type="slidenum">
              <a:rPr lang="en-US" smtClean="0"/>
              <a:t>‹#›</a:t>
            </a:fld>
            <a:endParaRPr lang="en-US"/>
          </a:p>
        </p:txBody>
      </p:sp>
    </p:spTree>
    <p:extLst>
      <p:ext uri="{BB962C8B-B14F-4D97-AF65-F5344CB8AC3E}">
        <p14:creationId xmlns:p14="http://schemas.microsoft.com/office/powerpoint/2010/main" val="2857745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D4D7B-35DE-C653-FEF5-1362CF8356D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E308A86-F2C1-714A-EC27-D96811E3958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99110AC-B2FD-9FB9-CA15-F08FF7EA179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436DAAC-6154-5361-E398-21A706EC515C}"/>
              </a:ext>
            </a:extLst>
          </p:cNvPr>
          <p:cNvSpPr>
            <a:spLocks noGrp="1"/>
          </p:cNvSpPr>
          <p:nvPr>
            <p:ph type="dt" sz="half" idx="10"/>
          </p:nvPr>
        </p:nvSpPr>
        <p:spPr/>
        <p:txBody>
          <a:bodyPr/>
          <a:lstStyle/>
          <a:p>
            <a:fld id="{F37D2F1D-396C-7E42-BE80-1C59C0F193C8}" type="datetimeFigureOut">
              <a:rPr lang="en-US" smtClean="0"/>
              <a:t>8/24/2022</a:t>
            </a:fld>
            <a:endParaRPr lang="en-US"/>
          </a:p>
        </p:txBody>
      </p:sp>
      <p:sp>
        <p:nvSpPr>
          <p:cNvPr id="6" name="Footer Placeholder 5">
            <a:extLst>
              <a:ext uri="{FF2B5EF4-FFF2-40B4-BE49-F238E27FC236}">
                <a16:creationId xmlns:a16="http://schemas.microsoft.com/office/drawing/2014/main" id="{6435280D-8534-4FD3-17DC-2CC3C9B7A0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FEB9A-85C5-F102-377A-30465E812E40}"/>
              </a:ext>
            </a:extLst>
          </p:cNvPr>
          <p:cNvSpPr>
            <a:spLocks noGrp="1"/>
          </p:cNvSpPr>
          <p:nvPr>
            <p:ph type="sldNum" sz="quarter" idx="12"/>
          </p:nvPr>
        </p:nvSpPr>
        <p:spPr/>
        <p:txBody>
          <a:bodyPr/>
          <a:lstStyle/>
          <a:p>
            <a:fld id="{2A314276-FE94-7449-8D23-82AB8A5C7552}" type="slidenum">
              <a:rPr lang="en-US" smtClean="0"/>
              <a:t>‹#›</a:t>
            </a:fld>
            <a:endParaRPr lang="en-US"/>
          </a:p>
        </p:txBody>
      </p:sp>
    </p:spTree>
    <p:extLst>
      <p:ext uri="{BB962C8B-B14F-4D97-AF65-F5344CB8AC3E}">
        <p14:creationId xmlns:p14="http://schemas.microsoft.com/office/powerpoint/2010/main" val="2879267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D0792-CF14-09A2-E850-83720A6CAD6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311FCDC-8C0A-EBCA-375F-42A9C47D65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E6DE328-D9AF-2D1E-0BEA-5770D5D4352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0A96965-5D04-9BF6-83A3-A4FA1BAAB3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06AEA3D-C88A-E51D-655C-88743638ECA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B90D935-46A3-DF65-5F68-0829A5043F87}"/>
              </a:ext>
            </a:extLst>
          </p:cNvPr>
          <p:cNvSpPr>
            <a:spLocks noGrp="1"/>
          </p:cNvSpPr>
          <p:nvPr>
            <p:ph type="dt" sz="half" idx="10"/>
          </p:nvPr>
        </p:nvSpPr>
        <p:spPr/>
        <p:txBody>
          <a:bodyPr/>
          <a:lstStyle/>
          <a:p>
            <a:fld id="{F37D2F1D-396C-7E42-BE80-1C59C0F193C8}" type="datetimeFigureOut">
              <a:rPr lang="en-US" smtClean="0"/>
              <a:t>8/24/2022</a:t>
            </a:fld>
            <a:endParaRPr lang="en-US"/>
          </a:p>
        </p:txBody>
      </p:sp>
      <p:sp>
        <p:nvSpPr>
          <p:cNvPr id="8" name="Footer Placeholder 7">
            <a:extLst>
              <a:ext uri="{FF2B5EF4-FFF2-40B4-BE49-F238E27FC236}">
                <a16:creationId xmlns:a16="http://schemas.microsoft.com/office/drawing/2014/main" id="{2276F927-AD3E-D3FA-6B31-3F113A3A72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FF020F-0E92-58BB-3596-246F28CD3A7E}"/>
              </a:ext>
            </a:extLst>
          </p:cNvPr>
          <p:cNvSpPr>
            <a:spLocks noGrp="1"/>
          </p:cNvSpPr>
          <p:nvPr>
            <p:ph type="sldNum" sz="quarter" idx="12"/>
          </p:nvPr>
        </p:nvSpPr>
        <p:spPr/>
        <p:txBody>
          <a:bodyPr/>
          <a:lstStyle/>
          <a:p>
            <a:fld id="{2A314276-FE94-7449-8D23-82AB8A5C7552}" type="slidenum">
              <a:rPr lang="en-US" smtClean="0"/>
              <a:t>‹#›</a:t>
            </a:fld>
            <a:endParaRPr lang="en-US"/>
          </a:p>
        </p:txBody>
      </p:sp>
    </p:spTree>
    <p:extLst>
      <p:ext uri="{BB962C8B-B14F-4D97-AF65-F5344CB8AC3E}">
        <p14:creationId xmlns:p14="http://schemas.microsoft.com/office/powerpoint/2010/main" val="100687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ADAA2-2577-BF2C-FDEE-B0C23AEDEDC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BA7A665-A7A9-827C-2749-7C606625E1D2}"/>
              </a:ext>
            </a:extLst>
          </p:cNvPr>
          <p:cNvSpPr>
            <a:spLocks noGrp="1"/>
          </p:cNvSpPr>
          <p:nvPr>
            <p:ph type="dt" sz="half" idx="10"/>
          </p:nvPr>
        </p:nvSpPr>
        <p:spPr/>
        <p:txBody>
          <a:bodyPr/>
          <a:lstStyle/>
          <a:p>
            <a:fld id="{F37D2F1D-396C-7E42-BE80-1C59C0F193C8}" type="datetimeFigureOut">
              <a:rPr lang="en-US" smtClean="0"/>
              <a:t>8/24/2022</a:t>
            </a:fld>
            <a:endParaRPr lang="en-US"/>
          </a:p>
        </p:txBody>
      </p:sp>
      <p:sp>
        <p:nvSpPr>
          <p:cNvPr id="4" name="Footer Placeholder 3">
            <a:extLst>
              <a:ext uri="{FF2B5EF4-FFF2-40B4-BE49-F238E27FC236}">
                <a16:creationId xmlns:a16="http://schemas.microsoft.com/office/drawing/2014/main" id="{9B4C5D14-48A3-0E5E-6762-6917ED6793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A5C8E5-2230-9A94-BF49-B4E6932B2953}"/>
              </a:ext>
            </a:extLst>
          </p:cNvPr>
          <p:cNvSpPr>
            <a:spLocks noGrp="1"/>
          </p:cNvSpPr>
          <p:nvPr>
            <p:ph type="sldNum" sz="quarter" idx="12"/>
          </p:nvPr>
        </p:nvSpPr>
        <p:spPr/>
        <p:txBody>
          <a:bodyPr/>
          <a:lstStyle/>
          <a:p>
            <a:fld id="{2A314276-FE94-7449-8D23-82AB8A5C7552}" type="slidenum">
              <a:rPr lang="en-US" smtClean="0"/>
              <a:t>‹#›</a:t>
            </a:fld>
            <a:endParaRPr lang="en-US"/>
          </a:p>
        </p:txBody>
      </p:sp>
    </p:spTree>
    <p:extLst>
      <p:ext uri="{BB962C8B-B14F-4D97-AF65-F5344CB8AC3E}">
        <p14:creationId xmlns:p14="http://schemas.microsoft.com/office/powerpoint/2010/main" val="1073495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9D2A66-8DA3-664D-EE7D-A95E4C04E8F6}"/>
              </a:ext>
            </a:extLst>
          </p:cNvPr>
          <p:cNvSpPr>
            <a:spLocks noGrp="1"/>
          </p:cNvSpPr>
          <p:nvPr>
            <p:ph type="dt" sz="half" idx="10"/>
          </p:nvPr>
        </p:nvSpPr>
        <p:spPr/>
        <p:txBody>
          <a:bodyPr/>
          <a:lstStyle/>
          <a:p>
            <a:fld id="{F37D2F1D-396C-7E42-BE80-1C59C0F193C8}" type="datetimeFigureOut">
              <a:rPr lang="en-US" smtClean="0"/>
              <a:t>8/24/2022</a:t>
            </a:fld>
            <a:endParaRPr lang="en-US"/>
          </a:p>
        </p:txBody>
      </p:sp>
      <p:sp>
        <p:nvSpPr>
          <p:cNvPr id="3" name="Footer Placeholder 2">
            <a:extLst>
              <a:ext uri="{FF2B5EF4-FFF2-40B4-BE49-F238E27FC236}">
                <a16:creationId xmlns:a16="http://schemas.microsoft.com/office/drawing/2014/main" id="{A5D3D65E-BF8A-7314-BBC3-B0255A1401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B045D4-8A95-F518-C7D8-EA213E72A047}"/>
              </a:ext>
            </a:extLst>
          </p:cNvPr>
          <p:cNvSpPr>
            <a:spLocks noGrp="1"/>
          </p:cNvSpPr>
          <p:nvPr>
            <p:ph type="sldNum" sz="quarter" idx="12"/>
          </p:nvPr>
        </p:nvSpPr>
        <p:spPr/>
        <p:txBody>
          <a:bodyPr/>
          <a:lstStyle/>
          <a:p>
            <a:fld id="{2A314276-FE94-7449-8D23-82AB8A5C7552}" type="slidenum">
              <a:rPr lang="en-US" smtClean="0"/>
              <a:t>‹#›</a:t>
            </a:fld>
            <a:endParaRPr lang="en-US"/>
          </a:p>
        </p:txBody>
      </p:sp>
    </p:spTree>
    <p:extLst>
      <p:ext uri="{BB962C8B-B14F-4D97-AF65-F5344CB8AC3E}">
        <p14:creationId xmlns:p14="http://schemas.microsoft.com/office/powerpoint/2010/main" val="2093653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92CB-3327-EA31-A5C1-8D0CB88471F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A45A8C2-40F6-C23A-EC9C-F9DBB94D70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768DB3F-1FBF-9B21-0E78-01280344C4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FEBB0B-544A-78B8-BD75-CBEABABF8789}"/>
              </a:ext>
            </a:extLst>
          </p:cNvPr>
          <p:cNvSpPr>
            <a:spLocks noGrp="1"/>
          </p:cNvSpPr>
          <p:nvPr>
            <p:ph type="dt" sz="half" idx="10"/>
          </p:nvPr>
        </p:nvSpPr>
        <p:spPr/>
        <p:txBody>
          <a:bodyPr/>
          <a:lstStyle/>
          <a:p>
            <a:fld id="{F37D2F1D-396C-7E42-BE80-1C59C0F193C8}" type="datetimeFigureOut">
              <a:rPr lang="en-US" smtClean="0"/>
              <a:t>8/24/2022</a:t>
            </a:fld>
            <a:endParaRPr lang="en-US"/>
          </a:p>
        </p:txBody>
      </p:sp>
      <p:sp>
        <p:nvSpPr>
          <p:cNvPr id="6" name="Footer Placeholder 5">
            <a:extLst>
              <a:ext uri="{FF2B5EF4-FFF2-40B4-BE49-F238E27FC236}">
                <a16:creationId xmlns:a16="http://schemas.microsoft.com/office/drawing/2014/main" id="{41B66234-680D-BE45-218E-155B3AA075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00E7D8-C843-E13D-E63A-80DF5B19C933}"/>
              </a:ext>
            </a:extLst>
          </p:cNvPr>
          <p:cNvSpPr>
            <a:spLocks noGrp="1"/>
          </p:cNvSpPr>
          <p:nvPr>
            <p:ph type="sldNum" sz="quarter" idx="12"/>
          </p:nvPr>
        </p:nvSpPr>
        <p:spPr/>
        <p:txBody>
          <a:bodyPr/>
          <a:lstStyle/>
          <a:p>
            <a:fld id="{2A314276-FE94-7449-8D23-82AB8A5C7552}" type="slidenum">
              <a:rPr lang="en-US" smtClean="0"/>
              <a:t>‹#›</a:t>
            </a:fld>
            <a:endParaRPr lang="en-US"/>
          </a:p>
        </p:txBody>
      </p:sp>
    </p:spTree>
    <p:extLst>
      <p:ext uri="{BB962C8B-B14F-4D97-AF65-F5344CB8AC3E}">
        <p14:creationId xmlns:p14="http://schemas.microsoft.com/office/powerpoint/2010/main" val="1845485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3B94B-09CD-519C-6885-132FB0338DD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D4E5FD7-CC3F-D70C-89D8-1B90A147DF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5AEFBD-0C55-211A-4741-A1BDCEB490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D002C4-CDE9-B655-88FC-4AB1806AC24B}"/>
              </a:ext>
            </a:extLst>
          </p:cNvPr>
          <p:cNvSpPr>
            <a:spLocks noGrp="1"/>
          </p:cNvSpPr>
          <p:nvPr>
            <p:ph type="dt" sz="half" idx="10"/>
          </p:nvPr>
        </p:nvSpPr>
        <p:spPr/>
        <p:txBody>
          <a:bodyPr/>
          <a:lstStyle/>
          <a:p>
            <a:fld id="{F37D2F1D-396C-7E42-BE80-1C59C0F193C8}" type="datetimeFigureOut">
              <a:rPr lang="en-US" smtClean="0"/>
              <a:t>8/24/2022</a:t>
            </a:fld>
            <a:endParaRPr lang="en-US"/>
          </a:p>
        </p:txBody>
      </p:sp>
      <p:sp>
        <p:nvSpPr>
          <p:cNvPr id="6" name="Footer Placeholder 5">
            <a:extLst>
              <a:ext uri="{FF2B5EF4-FFF2-40B4-BE49-F238E27FC236}">
                <a16:creationId xmlns:a16="http://schemas.microsoft.com/office/drawing/2014/main" id="{C962A9AC-5822-B1CB-2316-481EAB751C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B57FFE-E0D5-BE1D-D08C-F099B4C3BD76}"/>
              </a:ext>
            </a:extLst>
          </p:cNvPr>
          <p:cNvSpPr>
            <a:spLocks noGrp="1"/>
          </p:cNvSpPr>
          <p:nvPr>
            <p:ph type="sldNum" sz="quarter" idx="12"/>
          </p:nvPr>
        </p:nvSpPr>
        <p:spPr/>
        <p:txBody>
          <a:bodyPr/>
          <a:lstStyle/>
          <a:p>
            <a:fld id="{2A314276-FE94-7449-8D23-82AB8A5C7552}" type="slidenum">
              <a:rPr lang="en-US" smtClean="0"/>
              <a:t>‹#›</a:t>
            </a:fld>
            <a:endParaRPr lang="en-US"/>
          </a:p>
        </p:txBody>
      </p:sp>
    </p:spTree>
    <p:extLst>
      <p:ext uri="{BB962C8B-B14F-4D97-AF65-F5344CB8AC3E}">
        <p14:creationId xmlns:p14="http://schemas.microsoft.com/office/powerpoint/2010/main" val="3171901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4DFFB9-BBD4-305A-2112-5685274BF3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D625E8B-D5E4-DCFD-1DF3-105011FA90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FEA776E-9C46-453F-3AD1-1BAFAB0F7F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7D2F1D-396C-7E42-BE80-1C59C0F193C8}" type="datetimeFigureOut">
              <a:rPr lang="en-US" smtClean="0"/>
              <a:t>8/24/2022</a:t>
            </a:fld>
            <a:endParaRPr lang="en-US"/>
          </a:p>
        </p:txBody>
      </p:sp>
      <p:sp>
        <p:nvSpPr>
          <p:cNvPr id="5" name="Footer Placeholder 4">
            <a:extLst>
              <a:ext uri="{FF2B5EF4-FFF2-40B4-BE49-F238E27FC236}">
                <a16:creationId xmlns:a16="http://schemas.microsoft.com/office/drawing/2014/main" id="{418B9960-42AD-D8ED-6444-817B0F47E4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AF0724-63FA-BADE-1030-2A745634C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314276-FE94-7449-8D23-82AB8A5C7552}" type="slidenum">
              <a:rPr lang="en-US" smtClean="0"/>
              <a:t>‹#›</a:t>
            </a:fld>
            <a:endParaRPr lang="en-US"/>
          </a:p>
        </p:txBody>
      </p:sp>
    </p:spTree>
    <p:extLst>
      <p:ext uri="{BB962C8B-B14F-4D97-AF65-F5344CB8AC3E}">
        <p14:creationId xmlns:p14="http://schemas.microsoft.com/office/powerpoint/2010/main" val="42084306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1.xml"/><Relationship Id="rId13" Type="http://schemas.openxmlformats.org/officeDocument/2006/relationships/diagramColors" Target="../diagrams/colors12.xml"/><Relationship Id="rId18" Type="http://schemas.openxmlformats.org/officeDocument/2006/relationships/diagramColors" Target="../diagrams/colors13.xml"/><Relationship Id="rId3" Type="http://schemas.openxmlformats.org/officeDocument/2006/relationships/image" Target="../media/image56.jpeg"/><Relationship Id="rId21" Type="http://schemas.openxmlformats.org/officeDocument/2006/relationships/image" Target="../media/image59.jpeg"/><Relationship Id="rId7" Type="http://schemas.openxmlformats.org/officeDocument/2006/relationships/diagramQuickStyle" Target="../diagrams/quickStyle11.xml"/><Relationship Id="rId12" Type="http://schemas.openxmlformats.org/officeDocument/2006/relationships/diagramQuickStyle" Target="../diagrams/quickStyle12.xml"/><Relationship Id="rId17" Type="http://schemas.openxmlformats.org/officeDocument/2006/relationships/diagramQuickStyle" Target="../diagrams/quickStyle13.xml"/><Relationship Id="rId2" Type="http://schemas.openxmlformats.org/officeDocument/2006/relationships/image" Target="../media/image55.jpeg"/><Relationship Id="rId16" Type="http://schemas.openxmlformats.org/officeDocument/2006/relationships/diagramLayout" Target="../diagrams/layout13.xml"/><Relationship Id="rId20"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diagramLayout" Target="../diagrams/layout11.xml"/><Relationship Id="rId11" Type="http://schemas.openxmlformats.org/officeDocument/2006/relationships/diagramLayout" Target="../diagrams/layout12.xml"/><Relationship Id="rId24" Type="http://schemas.openxmlformats.org/officeDocument/2006/relationships/image" Target="../media/image62.jpeg"/><Relationship Id="rId5" Type="http://schemas.openxmlformats.org/officeDocument/2006/relationships/diagramData" Target="../diagrams/data11.xml"/><Relationship Id="rId15" Type="http://schemas.openxmlformats.org/officeDocument/2006/relationships/diagramData" Target="../diagrams/data13.xml"/><Relationship Id="rId23" Type="http://schemas.openxmlformats.org/officeDocument/2006/relationships/image" Target="../media/image61.jpeg"/><Relationship Id="rId10" Type="http://schemas.openxmlformats.org/officeDocument/2006/relationships/diagramData" Target="../diagrams/data12.xml"/><Relationship Id="rId19" Type="http://schemas.microsoft.com/office/2007/relationships/diagramDrawing" Target="../diagrams/drawing13.xml"/><Relationship Id="rId4" Type="http://schemas.openxmlformats.org/officeDocument/2006/relationships/image" Target="../media/image57.jpeg"/><Relationship Id="rId9" Type="http://schemas.microsoft.com/office/2007/relationships/diagramDrawing" Target="../diagrams/drawing11.xml"/><Relationship Id="rId14" Type="http://schemas.microsoft.com/office/2007/relationships/diagramDrawing" Target="../diagrams/drawing12.xml"/><Relationship Id="rId22" Type="http://schemas.openxmlformats.org/officeDocument/2006/relationships/image" Target="../media/image60.jpeg"/></Relationships>
</file>

<file path=ppt/slides/_rels/slide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emf"/><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emf"/><Relationship Id="rId9" Type="http://schemas.openxmlformats.org/officeDocument/2006/relationships/image" Target="../media/image73.png"/></Relationships>
</file>

<file path=ppt/slides/_rels/slide15.xml.rels><?xml version="1.0" encoding="UTF-8" standalone="yes"?>
<Relationships xmlns="http://schemas.openxmlformats.org/package/2006/relationships"><Relationship Id="rId8" Type="http://schemas.openxmlformats.org/officeDocument/2006/relationships/image" Target="../media/image78.emf"/><Relationship Id="rId13" Type="http://schemas.openxmlformats.org/officeDocument/2006/relationships/diagramColors" Target="../diagrams/colors14.xml"/><Relationship Id="rId3" Type="http://schemas.openxmlformats.org/officeDocument/2006/relationships/image" Target="../media/image74.png"/><Relationship Id="rId7" Type="http://schemas.openxmlformats.org/officeDocument/2006/relationships/image" Target="../media/image77.emf"/><Relationship Id="rId12" Type="http://schemas.openxmlformats.org/officeDocument/2006/relationships/diagramQuickStyle" Target="../diagrams/quickStyle14.xml"/><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diagramLayout" Target="../diagrams/layout14.xml"/><Relationship Id="rId5" Type="http://schemas.openxmlformats.org/officeDocument/2006/relationships/image" Target="../media/image75.emf"/><Relationship Id="rId10" Type="http://schemas.openxmlformats.org/officeDocument/2006/relationships/diagramData" Target="../diagrams/data14.xml"/><Relationship Id="rId4" Type="http://schemas.microsoft.com/office/2007/relationships/hdphoto" Target="../media/hdphoto4.wdp"/><Relationship Id="rId9" Type="http://schemas.openxmlformats.org/officeDocument/2006/relationships/image" Target="../media/image79.jpeg"/><Relationship Id="rId14" Type="http://schemas.microsoft.com/office/2007/relationships/diagramDrawing" Target="../diagrams/drawing14.xml"/></Relationships>
</file>

<file path=ppt/slides/_rels/slide1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1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image" Target="../media/image3.png"/><Relationship Id="rId7" Type="http://schemas.openxmlformats.org/officeDocument/2006/relationships/oleObject" Target="../embeddings/oleObject1.bin"/><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18" Type="http://schemas.openxmlformats.org/officeDocument/2006/relationships/image" Target="../media/image18.png"/><Relationship Id="rId26" Type="http://schemas.openxmlformats.org/officeDocument/2006/relationships/diagramLayout" Target="../diagrams/layout6.xml"/><Relationship Id="rId3" Type="http://schemas.microsoft.com/office/2007/relationships/hdphoto" Target="../media/hdphoto2.wdp"/><Relationship Id="rId21" Type="http://schemas.openxmlformats.org/officeDocument/2006/relationships/diagramLayout" Target="../diagrams/layout5.xml"/><Relationship Id="rId7" Type="http://schemas.openxmlformats.org/officeDocument/2006/relationships/diagramColors" Target="../diagrams/colors3.xml"/><Relationship Id="rId12" Type="http://schemas.openxmlformats.org/officeDocument/2006/relationships/diagramColors" Target="../diagrams/colors4.xml"/><Relationship Id="rId17" Type="http://schemas.openxmlformats.org/officeDocument/2006/relationships/image" Target="../media/image17.jpeg"/><Relationship Id="rId25" Type="http://schemas.openxmlformats.org/officeDocument/2006/relationships/diagramData" Target="../diagrams/data6.xml"/><Relationship Id="rId2" Type="http://schemas.openxmlformats.org/officeDocument/2006/relationships/image" Target="../media/image13.png"/><Relationship Id="rId16" Type="http://schemas.openxmlformats.org/officeDocument/2006/relationships/image" Target="../media/image16.jpeg"/><Relationship Id="rId20" Type="http://schemas.openxmlformats.org/officeDocument/2006/relationships/diagramData" Target="../diagrams/data5.xml"/><Relationship Id="rId29" Type="http://schemas.microsoft.com/office/2007/relationships/diagramDrawing" Target="../diagrams/drawing6.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24" Type="http://schemas.microsoft.com/office/2007/relationships/diagramDrawing" Target="../diagrams/drawing5.xml"/><Relationship Id="rId5" Type="http://schemas.openxmlformats.org/officeDocument/2006/relationships/diagramLayout" Target="../diagrams/layout3.xml"/><Relationship Id="rId15" Type="http://schemas.openxmlformats.org/officeDocument/2006/relationships/image" Target="../media/image15.jpeg"/><Relationship Id="rId23" Type="http://schemas.openxmlformats.org/officeDocument/2006/relationships/diagramColors" Target="../diagrams/colors5.xml"/><Relationship Id="rId28" Type="http://schemas.openxmlformats.org/officeDocument/2006/relationships/diagramColors" Target="../diagrams/colors6.xml"/><Relationship Id="rId10" Type="http://schemas.openxmlformats.org/officeDocument/2006/relationships/diagramLayout" Target="../diagrams/layout4.xml"/><Relationship Id="rId19" Type="http://schemas.openxmlformats.org/officeDocument/2006/relationships/image" Target="../media/image5.png"/><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image" Target="../media/image14.png"/><Relationship Id="rId22" Type="http://schemas.openxmlformats.org/officeDocument/2006/relationships/diagramQuickStyle" Target="../diagrams/quickStyle5.xml"/><Relationship Id="rId27" Type="http://schemas.openxmlformats.org/officeDocument/2006/relationships/diagramQuickStyle" Target="../diagrams/quickStyle6.xml"/><Relationship Id="rId30"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5.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25.png"/><Relationship Id="rId17" Type="http://schemas.openxmlformats.org/officeDocument/2006/relationships/image" Target="../media/image29.jpeg"/><Relationship Id="rId2" Type="http://schemas.openxmlformats.org/officeDocument/2006/relationships/image" Target="../media/image20.jpeg"/><Relationship Id="rId16"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24.jpeg"/><Relationship Id="rId5" Type="http://schemas.openxmlformats.org/officeDocument/2006/relationships/diagramQuickStyle" Target="../diagrams/quickStyle7.xml"/><Relationship Id="rId15" Type="http://schemas.microsoft.com/office/2007/relationships/hdphoto" Target="../media/hdphoto3.wdp"/><Relationship Id="rId10" Type="http://schemas.openxmlformats.org/officeDocument/2006/relationships/image" Target="../media/image23.png"/><Relationship Id="rId4" Type="http://schemas.openxmlformats.org/officeDocument/2006/relationships/diagramLayout" Target="../diagrams/layout7.xml"/><Relationship Id="rId9" Type="http://schemas.openxmlformats.org/officeDocument/2006/relationships/image" Target="../media/image22.jpe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0.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image" Target="../media/image37.jpeg"/><Relationship Id="rId18" Type="http://schemas.openxmlformats.org/officeDocument/2006/relationships/image" Target="../media/image42.jpeg"/><Relationship Id="rId3" Type="http://schemas.openxmlformats.org/officeDocument/2006/relationships/image" Target="../media/image32.jpeg"/><Relationship Id="rId7" Type="http://schemas.openxmlformats.org/officeDocument/2006/relationships/diagramQuickStyle" Target="../diagrams/quickStyle9.xml"/><Relationship Id="rId12" Type="http://schemas.openxmlformats.org/officeDocument/2006/relationships/image" Target="../media/image36.jpeg"/><Relationship Id="rId17" Type="http://schemas.openxmlformats.org/officeDocument/2006/relationships/image" Target="../media/image41.jpeg"/><Relationship Id="rId2" Type="http://schemas.openxmlformats.org/officeDocument/2006/relationships/image" Target="../media/image31.jpeg"/><Relationship Id="rId16"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diagramLayout" Target="../diagrams/layout9.xml"/><Relationship Id="rId11" Type="http://schemas.openxmlformats.org/officeDocument/2006/relationships/image" Target="../media/image35.jpeg"/><Relationship Id="rId5" Type="http://schemas.openxmlformats.org/officeDocument/2006/relationships/diagramData" Target="../diagrams/data9.xml"/><Relationship Id="rId15" Type="http://schemas.openxmlformats.org/officeDocument/2006/relationships/image" Target="../media/image39.jpeg"/><Relationship Id="rId10" Type="http://schemas.openxmlformats.org/officeDocument/2006/relationships/image" Target="../media/image34.jpeg"/><Relationship Id="rId4" Type="http://schemas.openxmlformats.org/officeDocument/2006/relationships/image" Target="../media/image33.jpeg"/><Relationship Id="rId9" Type="http://schemas.microsoft.com/office/2007/relationships/diagramDrawing" Target="../diagrams/drawing9.xml"/><Relationship Id="rId14"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png"/><Relationship Id="rId3" Type="http://schemas.openxmlformats.org/officeDocument/2006/relationships/diagramLayout" Target="../diagrams/layout10.xml"/><Relationship Id="rId7" Type="http://schemas.openxmlformats.org/officeDocument/2006/relationships/image" Target="../media/image43.jpeg"/><Relationship Id="rId12" Type="http://schemas.openxmlformats.org/officeDocument/2006/relationships/image" Target="../media/image48.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openxmlformats.org/officeDocument/2006/relationships/image" Target="../media/image47.png"/><Relationship Id="rId5" Type="http://schemas.openxmlformats.org/officeDocument/2006/relationships/diagramColors" Target="../diagrams/colors10.xml"/><Relationship Id="rId10" Type="http://schemas.openxmlformats.org/officeDocument/2006/relationships/image" Target="../media/image46.jpeg"/><Relationship Id="rId4" Type="http://schemas.openxmlformats.org/officeDocument/2006/relationships/diagramQuickStyle" Target="../diagrams/quickStyle10.xml"/><Relationship Id="rId9" Type="http://schemas.openxmlformats.org/officeDocument/2006/relationships/image" Target="../media/image45.jpeg"/><Relationship Id="rId1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25413-6F69-C6BD-4DB5-1B0DC1BAE0B6}"/>
              </a:ext>
            </a:extLst>
          </p:cNvPr>
          <p:cNvSpPr>
            <a:spLocks noGrp="1"/>
          </p:cNvSpPr>
          <p:nvPr>
            <p:ph type="title"/>
          </p:nvPr>
        </p:nvSpPr>
        <p:spPr>
          <a:xfrm>
            <a:off x="4855494" y="-144379"/>
            <a:ext cx="2481012" cy="1325563"/>
          </a:xfrm>
        </p:spPr>
        <p:txBody>
          <a:bodyPr/>
          <a:lstStyle/>
          <a:p>
            <a:r>
              <a:rPr lang="en-US" dirty="0"/>
              <a:t>Hoarding</a:t>
            </a:r>
          </a:p>
        </p:txBody>
      </p:sp>
      <p:pic>
        <p:nvPicPr>
          <p:cNvPr id="5" name="Content Placeholder 4" descr="A picture containing diagram&#10;&#10;Description automatically generated">
            <a:extLst>
              <a:ext uri="{FF2B5EF4-FFF2-40B4-BE49-F238E27FC236}">
                <a16:creationId xmlns:a16="http://schemas.microsoft.com/office/drawing/2014/main" id="{F6B34311-0C38-255D-3EC4-1D3C76360E1B}"/>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0" y="0"/>
            <a:ext cx="12192000" cy="6970007"/>
          </a:xfrm>
        </p:spPr>
      </p:pic>
    </p:spTree>
    <p:extLst>
      <p:ext uri="{BB962C8B-B14F-4D97-AF65-F5344CB8AC3E}">
        <p14:creationId xmlns:p14="http://schemas.microsoft.com/office/powerpoint/2010/main" val="668639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79486C-0D91-4110-AF43-B7796A827AD8}"/>
              </a:ext>
            </a:extLst>
          </p:cNvPr>
          <p:cNvGrpSpPr/>
          <p:nvPr/>
        </p:nvGrpSpPr>
        <p:grpSpPr>
          <a:xfrm>
            <a:off x="1280160" y="0"/>
            <a:ext cx="5994400" cy="6858000"/>
            <a:chOff x="1250066" y="0"/>
            <a:chExt cx="10941933" cy="6858000"/>
          </a:xfrm>
        </p:grpSpPr>
        <p:pic>
          <p:nvPicPr>
            <p:cNvPr id="4" name="Picture 3">
              <a:extLst>
                <a:ext uri="{FF2B5EF4-FFF2-40B4-BE49-F238E27FC236}">
                  <a16:creationId xmlns:a16="http://schemas.microsoft.com/office/drawing/2014/main" id="{56A6307E-7376-E40E-D776-457E75BDA27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0066" y="0"/>
              <a:ext cx="5812902" cy="2338086"/>
            </a:xfrm>
            <a:prstGeom prst="rect">
              <a:avLst/>
            </a:prstGeom>
            <a:noFill/>
            <a:ln>
              <a:noFill/>
            </a:ln>
          </p:spPr>
        </p:pic>
        <p:pic>
          <p:nvPicPr>
            <p:cNvPr id="5" name="Picture 4">
              <a:extLst>
                <a:ext uri="{FF2B5EF4-FFF2-40B4-BE49-F238E27FC236}">
                  <a16:creationId xmlns:a16="http://schemas.microsoft.com/office/drawing/2014/main" id="{FD1FC604-276B-BC9B-0D59-4851DF6CAF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8711" y="0"/>
              <a:ext cx="5033288" cy="2338086"/>
            </a:xfrm>
            <a:prstGeom prst="rect">
              <a:avLst/>
            </a:prstGeom>
          </p:spPr>
        </p:pic>
        <p:pic>
          <p:nvPicPr>
            <p:cNvPr id="6" name="Picture 5">
              <a:extLst>
                <a:ext uri="{FF2B5EF4-FFF2-40B4-BE49-F238E27FC236}">
                  <a16:creationId xmlns:a16="http://schemas.microsoft.com/office/drawing/2014/main" id="{2A71D428-65F9-76E3-CD6D-4C4009A34C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50066" y="2419109"/>
              <a:ext cx="10941932" cy="4438891"/>
            </a:xfrm>
            <a:prstGeom prst="rect">
              <a:avLst/>
            </a:prstGeom>
          </p:spPr>
        </p:pic>
      </p:grpSp>
      <p:sp>
        <p:nvSpPr>
          <p:cNvPr id="2" name="TextBox 1">
            <a:extLst>
              <a:ext uri="{FF2B5EF4-FFF2-40B4-BE49-F238E27FC236}">
                <a16:creationId xmlns:a16="http://schemas.microsoft.com/office/drawing/2014/main" id="{35C4DC35-3669-C954-9244-72952624CB33}"/>
              </a:ext>
            </a:extLst>
          </p:cNvPr>
          <p:cNvSpPr txBox="1"/>
          <p:nvPr/>
        </p:nvSpPr>
        <p:spPr>
          <a:xfrm rot="16200000">
            <a:off x="-3501819" y="3013501"/>
            <a:ext cx="8110845" cy="830997"/>
          </a:xfrm>
          <a:prstGeom prst="rect">
            <a:avLst/>
          </a:prstGeom>
          <a:noFill/>
        </p:spPr>
        <p:txBody>
          <a:bodyPr wrap="square">
            <a:spAutoFit/>
          </a:bodyPr>
          <a:lstStyle>
            <a:defPPr>
              <a:defRPr lang="en-US"/>
            </a:defPPr>
            <a:lvl1pPr algn="just">
              <a:defRPr b="0" i="0">
                <a:solidFill>
                  <a:srgbClr val="333132"/>
                </a:solidFill>
                <a:effectLst/>
                <a:latin typeface="Proxima Nova Subset"/>
              </a:defRPr>
            </a:lvl1pPr>
          </a:lstStyle>
          <a:p>
            <a:pPr algn="ctr"/>
            <a:r>
              <a:rPr lang="en-US" sz="2400" b="1" dirty="0"/>
              <a:t>Training and capacity building  </a:t>
            </a:r>
          </a:p>
          <a:p>
            <a:pPr algn="ctr"/>
            <a:r>
              <a:rPr lang="en-US" sz="2400" b="1" dirty="0">
                <a:solidFill>
                  <a:srgbClr val="00B050"/>
                </a:solidFill>
              </a:rPr>
              <a:t>Waterborne Sanitation Staff</a:t>
            </a:r>
          </a:p>
        </p:txBody>
      </p:sp>
      <p:pic>
        <p:nvPicPr>
          <p:cNvPr id="7" name="Picture 6">
            <a:extLst>
              <a:ext uri="{FF2B5EF4-FFF2-40B4-BE49-F238E27FC236}">
                <a16:creationId xmlns:a16="http://schemas.microsoft.com/office/drawing/2014/main" id="{F6A7FC62-BFDF-9449-E6BB-2E9B654667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27011" y="0"/>
            <a:ext cx="4864989" cy="6858000"/>
          </a:xfrm>
          <a:prstGeom prst="rect">
            <a:avLst/>
          </a:prstGeom>
        </p:spPr>
      </p:pic>
    </p:spTree>
    <p:extLst>
      <p:ext uri="{BB962C8B-B14F-4D97-AF65-F5344CB8AC3E}">
        <p14:creationId xmlns:p14="http://schemas.microsoft.com/office/powerpoint/2010/main" val="2136360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FCEEFD-72E3-C0FA-CD27-BCBA305FF83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21680" y="40640"/>
            <a:ext cx="6360160" cy="3525520"/>
          </a:xfrm>
          <a:prstGeom prst="rect">
            <a:avLst/>
          </a:prstGeom>
          <a:noFill/>
          <a:ln>
            <a:noFill/>
          </a:ln>
        </p:spPr>
      </p:pic>
      <p:pic>
        <p:nvPicPr>
          <p:cNvPr id="7" name="Picture 6">
            <a:extLst>
              <a:ext uri="{FF2B5EF4-FFF2-40B4-BE49-F238E27FC236}">
                <a16:creationId xmlns:a16="http://schemas.microsoft.com/office/drawing/2014/main" id="{69EA1936-0626-5F67-89F1-D76D4556261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62401" y="3624580"/>
            <a:ext cx="4297682" cy="321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099E87D-3328-A373-B0D2-AD8EFA98B18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36284" y="3624580"/>
            <a:ext cx="3855716" cy="323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a:extLst>
              <a:ext uri="{FF2B5EF4-FFF2-40B4-BE49-F238E27FC236}">
                <a16:creationId xmlns:a16="http://schemas.microsoft.com/office/drawing/2014/main" id="{A5BD4B17-C38E-4E8F-7547-F0C4FEC2A6AA}"/>
              </a:ext>
            </a:extLst>
          </p:cNvPr>
          <p:cNvGraphicFramePr/>
          <p:nvPr/>
        </p:nvGraphicFramePr>
        <p:xfrm>
          <a:off x="-675045" y="176360"/>
          <a:ext cx="3809999" cy="6502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Diagram 2">
            <a:extLst>
              <a:ext uri="{FF2B5EF4-FFF2-40B4-BE49-F238E27FC236}">
                <a16:creationId xmlns:a16="http://schemas.microsoft.com/office/drawing/2014/main" id="{24B24C27-E21C-568F-6E14-122741BB7BDE}"/>
              </a:ext>
            </a:extLst>
          </p:cNvPr>
          <p:cNvGraphicFramePr/>
          <p:nvPr/>
        </p:nvGraphicFramePr>
        <p:xfrm>
          <a:off x="415213" y="1238586"/>
          <a:ext cx="1456767" cy="144602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9" name="Diagram 8">
            <a:extLst>
              <a:ext uri="{FF2B5EF4-FFF2-40B4-BE49-F238E27FC236}">
                <a16:creationId xmlns:a16="http://schemas.microsoft.com/office/drawing/2014/main" id="{8532F32F-2EC6-C98B-092E-B3E8AF7C6C3C}"/>
              </a:ext>
            </a:extLst>
          </p:cNvPr>
          <p:cNvGraphicFramePr/>
          <p:nvPr/>
        </p:nvGraphicFramePr>
        <p:xfrm>
          <a:off x="1594526" y="1010791"/>
          <a:ext cx="3556000" cy="1901614"/>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pSp>
        <p:nvGrpSpPr>
          <p:cNvPr id="5" name="Group 4">
            <a:extLst>
              <a:ext uri="{FF2B5EF4-FFF2-40B4-BE49-F238E27FC236}">
                <a16:creationId xmlns:a16="http://schemas.microsoft.com/office/drawing/2014/main" id="{69C86549-0F02-80DE-8E8F-6AA04BA5E4FE}"/>
              </a:ext>
            </a:extLst>
          </p:cNvPr>
          <p:cNvGrpSpPr/>
          <p:nvPr/>
        </p:nvGrpSpPr>
        <p:grpSpPr>
          <a:xfrm>
            <a:off x="0" y="3624580"/>
            <a:ext cx="3886200" cy="3233420"/>
            <a:chOff x="0" y="1"/>
            <a:chExt cx="12192000" cy="6928336"/>
          </a:xfrm>
        </p:grpSpPr>
        <p:pic>
          <p:nvPicPr>
            <p:cNvPr id="10" name="Picture 9">
              <a:extLst>
                <a:ext uri="{FF2B5EF4-FFF2-40B4-BE49-F238E27FC236}">
                  <a16:creationId xmlns:a16="http://schemas.microsoft.com/office/drawing/2014/main" id="{2B4DB38B-0975-0DE0-3989-2A600CFC01C8}"/>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0" y="2"/>
              <a:ext cx="6986954" cy="3429000"/>
            </a:xfrm>
            <a:prstGeom prst="rect">
              <a:avLst/>
            </a:prstGeom>
          </p:spPr>
        </p:pic>
        <p:pic>
          <p:nvPicPr>
            <p:cNvPr id="11" name="Picture 10">
              <a:extLst>
                <a:ext uri="{FF2B5EF4-FFF2-40B4-BE49-F238E27FC236}">
                  <a16:creationId xmlns:a16="http://schemas.microsoft.com/office/drawing/2014/main" id="{7416272E-79E0-9475-22B0-F8B8B3B474C3}"/>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7096842" y="1"/>
              <a:ext cx="5095158" cy="3428999"/>
            </a:xfrm>
            <a:prstGeom prst="rect">
              <a:avLst/>
            </a:prstGeom>
          </p:spPr>
        </p:pic>
        <p:pic>
          <p:nvPicPr>
            <p:cNvPr id="12" name="Picture 11">
              <a:extLst>
                <a:ext uri="{FF2B5EF4-FFF2-40B4-BE49-F238E27FC236}">
                  <a16:creationId xmlns:a16="http://schemas.microsoft.com/office/drawing/2014/main" id="{172720D5-A38B-9C46-D6EB-3506E39C6E66}"/>
                </a:ext>
              </a:extLst>
            </p:cNvPr>
            <p:cNvPicPr>
              <a:picLocks noChangeAspect="1"/>
            </p:cNvPicPr>
            <p:nvPr/>
          </p:nvPicPr>
          <p:blipFill>
            <a:blip r:embed="rId22" cstate="email">
              <a:extLst>
                <a:ext uri="{28A0092B-C50C-407E-A947-70E740481C1C}">
                  <a14:useLocalDpi xmlns:a14="http://schemas.microsoft.com/office/drawing/2010/main"/>
                </a:ext>
              </a:extLst>
            </a:blip>
            <a:srcRect/>
            <a:stretch>
              <a:fillRect/>
            </a:stretch>
          </p:blipFill>
          <p:spPr bwMode="auto">
            <a:xfrm>
              <a:off x="0" y="3499338"/>
              <a:ext cx="3741697" cy="3358660"/>
            </a:xfrm>
            <a:prstGeom prst="rect">
              <a:avLst/>
            </a:prstGeom>
            <a:noFill/>
            <a:ln>
              <a:noFill/>
            </a:ln>
          </p:spPr>
        </p:pic>
        <p:pic>
          <p:nvPicPr>
            <p:cNvPr id="13" name="Picture 12">
              <a:extLst>
                <a:ext uri="{FF2B5EF4-FFF2-40B4-BE49-F238E27FC236}">
                  <a16:creationId xmlns:a16="http://schemas.microsoft.com/office/drawing/2014/main" id="{42B6EA44-01D2-9ECB-180B-44192A748010}"/>
                </a:ext>
              </a:extLst>
            </p:cNvPr>
            <p:cNvPicPr>
              <a:picLocks noChangeAspect="1"/>
            </p:cNvPicPr>
            <p:nvPr/>
          </p:nvPicPr>
          <p:blipFill>
            <a:blip r:embed="rId23" cstate="email">
              <a:extLst>
                <a:ext uri="{28A0092B-C50C-407E-A947-70E740481C1C}">
                  <a14:useLocalDpi xmlns:a14="http://schemas.microsoft.com/office/drawing/2010/main"/>
                </a:ext>
              </a:extLst>
            </a:blip>
            <a:srcRect/>
            <a:stretch>
              <a:fillRect/>
            </a:stretch>
          </p:blipFill>
          <p:spPr bwMode="auto">
            <a:xfrm>
              <a:off x="3848100" y="3499338"/>
              <a:ext cx="4428392" cy="3428999"/>
            </a:xfrm>
            <a:prstGeom prst="rect">
              <a:avLst/>
            </a:prstGeom>
            <a:noFill/>
            <a:ln>
              <a:noFill/>
            </a:ln>
          </p:spPr>
        </p:pic>
        <p:pic>
          <p:nvPicPr>
            <p:cNvPr id="14" name="Picture 13">
              <a:extLst>
                <a:ext uri="{FF2B5EF4-FFF2-40B4-BE49-F238E27FC236}">
                  <a16:creationId xmlns:a16="http://schemas.microsoft.com/office/drawing/2014/main" id="{5C2D6C36-EB7D-F125-80DF-842AD3041847}"/>
                </a:ext>
              </a:extLst>
            </p:cNvPr>
            <p:cNvPicPr>
              <a:picLocks noChangeAspect="1"/>
            </p:cNvPicPr>
            <p:nvPr/>
          </p:nvPicPr>
          <p:blipFill>
            <a:blip r:embed="rId24" cstate="email">
              <a:extLst>
                <a:ext uri="{28A0092B-C50C-407E-A947-70E740481C1C}">
                  <a14:useLocalDpi xmlns:a14="http://schemas.microsoft.com/office/drawing/2010/main"/>
                </a:ext>
              </a:extLst>
            </a:blip>
            <a:srcRect/>
            <a:stretch>
              <a:fillRect/>
            </a:stretch>
          </p:blipFill>
          <p:spPr bwMode="auto">
            <a:xfrm>
              <a:off x="8412480" y="3499339"/>
              <a:ext cx="3779520" cy="3358660"/>
            </a:xfrm>
            <a:prstGeom prst="rect">
              <a:avLst/>
            </a:prstGeom>
            <a:noFill/>
            <a:ln>
              <a:noFill/>
            </a:ln>
          </p:spPr>
        </p:pic>
      </p:grpSp>
    </p:spTree>
    <p:extLst>
      <p:ext uri="{BB962C8B-B14F-4D97-AF65-F5344CB8AC3E}">
        <p14:creationId xmlns:p14="http://schemas.microsoft.com/office/powerpoint/2010/main" val="3623813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72F715-E069-0458-2F7A-B0CA299CBB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072" y="821414"/>
            <a:ext cx="4251962" cy="2916870"/>
          </a:xfrm>
          <a:prstGeom prst="rect">
            <a:avLst/>
          </a:prstGeom>
        </p:spPr>
      </p:pic>
      <p:sp>
        <p:nvSpPr>
          <p:cNvPr id="6" name="TextBox 8">
            <a:extLst>
              <a:ext uri="{FF2B5EF4-FFF2-40B4-BE49-F238E27FC236}">
                <a16:creationId xmlns:a16="http://schemas.microsoft.com/office/drawing/2014/main" id="{5B708A8C-281E-060B-CF99-023BF731F1E9}"/>
              </a:ext>
            </a:extLst>
          </p:cNvPr>
          <p:cNvSpPr txBox="1"/>
          <p:nvPr/>
        </p:nvSpPr>
        <p:spPr>
          <a:xfrm>
            <a:off x="4535210" y="264183"/>
            <a:ext cx="3476405" cy="2637838"/>
          </a:xfrm>
          <a:prstGeom prst="rect">
            <a:avLst/>
          </a:prstGeom>
          <a:noFill/>
        </p:spPr>
        <p:txBody>
          <a:bodyPr wrap="square">
            <a:spAutoFit/>
          </a:bodyPr>
          <a:lstStyle/>
          <a:p>
            <a:pPr algn="just">
              <a:lnSpc>
                <a:spcPct val="150000"/>
              </a:lnSpc>
              <a:spcAft>
                <a:spcPts val="800"/>
              </a:spcAft>
            </a:pPr>
            <a:r>
              <a:rPr lang="en-IN" sz="1600" kern="1200" dirty="0">
                <a:solidFill>
                  <a:srgbClr val="1B2228"/>
                </a:solidFill>
                <a:effectLst/>
                <a:latin typeface="Helvetica" panose="020B0604020202020204" pitchFamily="34" charset="0"/>
                <a:ea typeface="Calibri" panose="020F0502020204030204" pitchFamily="34" charset="0"/>
                <a:cs typeface="Gautami" panose="020B0502040204020203" pitchFamily="34" charset="0"/>
              </a:rPr>
              <a:t>	            Tirupati municipal corporation created awareness to citizens of Tirupati on </a:t>
            </a:r>
            <a:r>
              <a:rPr lang="en-IN" sz="1600" kern="1200" dirty="0">
                <a:solidFill>
                  <a:srgbClr val="333333"/>
                </a:solidFill>
                <a:effectLst/>
                <a:latin typeface="Helvetica" panose="020B0604020202020204" pitchFamily="34" charset="0"/>
                <a:ea typeface="Calibri" panose="020F0502020204030204" pitchFamily="34" charset="0"/>
                <a:cs typeface="Gautami" panose="020B0502040204020203" pitchFamily="34" charset="0"/>
              </a:rPr>
              <a:t>a dedicated helpline number- </a:t>
            </a:r>
            <a:r>
              <a:rPr lang="en-IN" sz="1600" b="1" kern="1200" dirty="0">
                <a:solidFill>
                  <a:srgbClr val="333333"/>
                </a:solidFill>
                <a:effectLst/>
                <a:latin typeface="Helvetica" panose="020B0604020202020204" pitchFamily="34" charset="0"/>
                <a:ea typeface="Calibri" panose="020F0502020204030204" pitchFamily="34" charset="0"/>
                <a:cs typeface="Gautami" panose="020B0502040204020203" pitchFamily="34" charset="0"/>
              </a:rPr>
              <a:t>14420</a:t>
            </a:r>
            <a:r>
              <a:rPr lang="en-IN" sz="1600" kern="1200" dirty="0">
                <a:solidFill>
                  <a:srgbClr val="333333"/>
                </a:solidFill>
                <a:effectLst/>
                <a:latin typeface="Helvetica" panose="020B0604020202020204" pitchFamily="34" charset="0"/>
                <a:ea typeface="Calibri" panose="020F0502020204030204" pitchFamily="34" charset="0"/>
                <a:cs typeface="Gautami" panose="020B0502040204020203" pitchFamily="34" charset="0"/>
              </a:rPr>
              <a:t> that has been set up to register complaints and provide real-time solution</a:t>
            </a:r>
            <a:r>
              <a:rPr lang="en-IN" sz="1600" kern="1200" dirty="0">
                <a:solidFill>
                  <a:srgbClr val="1B2228"/>
                </a:solidFill>
                <a:effectLst/>
                <a:latin typeface="Helvetica" panose="020B0604020202020204" pitchFamily="34" charset="0"/>
                <a:ea typeface="Calibri" panose="020F0502020204030204" pitchFamily="34" charset="0"/>
                <a:cs typeface="Gautami" panose="020B0502040204020203" pitchFamily="34" charset="0"/>
              </a:rPr>
              <a:t>s on desludging / sewer overflow. </a:t>
            </a:r>
            <a:endParaRPr lang="en-IN" sz="1600" dirty="0">
              <a:effectLst/>
              <a:latin typeface="Calibri" panose="020F0502020204030204" pitchFamily="34" charset="0"/>
              <a:ea typeface="Calibri" panose="020F0502020204030204" pitchFamily="34" charset="0"/>
              <a:cs typeface="Gautami" panose="020B0502040204020203" pitchFamily="34" charset="0"/>
            </a:endParaRPr>
          </a:p>
        </p:txBody>
      </p:sp>
      <p:pic>
        <p:nvPicPr>
          <p:cNvPr id="7" name="Picture 6">
            <a:extLst>
              <a:ext uri="{FF2B5EF4-FFF2-40B4-BE49-F238E27FC236}">
                <a16:creationId xmlns:a16="http://schemas.microsoft.com/office/drawing/2014/main" id="{543ECB7F-E223-D42E-31F8-1DF7DF39B70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39792" y="104172"/>
            <a:ext cx="3890136" cy="2957861"/>
          </a:xfrm>
          <a:prstGeom prst="rect">
            <a:avLst/>
          </a:prstGeom>
          <a:noFill/>
          <a:ln>
            <a:noFill/>
          </a:ln>
        </p:spPr>
      </p:pic>
      <p:sp>
        <p:nvSpPr>
          <p:cNvPr id="15" name="TextBox 14">
            <a:extLst>
              <a:ext uri="{FF2B5EF4-FFF2-40B4-BE49-F238E27FC236}">
                <a16:creationId xmlns:a16="http://schemas.microsoft.com/office/drawing/2014/main" id="{6A0EF27A-8CE4-A9F1-63FE-A6D0A8184B14}"/>
              </a:ext>
            </a:extLst>
          </p:cNvPr>
          <p:cNvSpPr txBox="1"/>
          <p:nvPr/>
        </p:nvSpPr>
        <p:spPr>
          <a:xfrm>
            <a:off x="1301085" y="78172"/>
            <a:ext cx="1184235" cy="507045"/>
          </a:xfrm>
          <a:prstGeom prst="rect">
            <a:avLst/>
          </a:prstGeom>
          <a:solidFill>
            <a:srgbClr val="FF9900"/>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53340" tIns="53340" rIns="53340" bIns="53340" numCol="1" spcCol="1270" anchor="ctr" anchorCtr="0">
            <a:noAutofit/>
          </a:bodyPr>
          <a:lstStyle>
            <a:lvl1pPr algn="ctr">
              <a:buClrTx/>
              <a:buSzTx/>
              <a:buFontTx/>
              <a:buNone/>
              <a:defRPr sz="1400" b="1"/>
            </a:lvl1pPr>
          </a:lstStyle>
          <a:p>
            <a:r>
              <a:rPr lang="en-IN" sz="2400" dirty="0">
                <a:solidFill>
                  <a:schemeClr val="bg1"/>
                </a:solidFill>
              </a:rPr>
              <a:t>14420</a:t>
            </a:r>
          </a:p>
        </p:txBody>
      </p:sp>
      <p:sp>
        <p:nvSpPr>
          <p:cNvPr id="19" name="TextBox 18">
            <a:extLst>
              <a:ext uri="{FF2B5EF4-FFF2-40B4-BE49-F238E27FC236}">
                <a16:creationId xmlns:a16="http://schemas.microsoft.com/office/drawing/2014/main" id="{E4514CE7-19D6-843D-3101-3FFF132F9107}"/>
              </a:ext>
            </a:extLst>
          </p:cNvPr>
          <p:cNvSpPr txBox="1"/>
          <p:nvPr/>
        </p:nvSpPr>
        <p:spPr>
          <a:xfrm>
            <a:off x="4321035" y="6007264"/>
            <a:ext cx="7940038" cy="457754"/>
          </a:xfrm>
          <a:prstGeom prst="rect">
            <a:avLst/>
          </a:prstGeom>
          <a:noFill/>
        </p:spPr>
        <p:txBody>
          <a:bodyPr wrap="square">
            <a:spAutoFit/>
          </a:bodyPr>
          <a:lstStyle/>
          <a:p>
            <a:pPr>
              <a:lnSpc>
                <a:spcPct val="150000"/>
              </a:lnSpc>
            </a:pPr>
            <a:r>
              <a:rPr lang="en-IN" sz="1800" b="1" kern="1200" dirty="0">
                <a:solidFill>
                  <a:srgbClr val="1B2228"/>
                </a:solidFill>
                <a:effectLst/>
                <a:latin typeface="Helvetica" panose="020B0604020202020204" pitchFamily="34" charset="0"/>
                <a:ea typeface="Calibri" panose="020F0502020204030204" pitchFamily="34" charset="0"/>
                <a:cs typeface="Gautami" panose="020B0502040204020203" pitchFamily="34" charset="0"/>
              </a:rPr>
              <a:t>TOLL FREE </a:t>
            </a:r>
            <a:r>
              <a:rPr lang="en-IN" sz="1600" kern="1200" dirty="0">
                <a:solidFill>
                  <a:srgbClr val="1B2228"/>
                </a:solidFill>
                <a:effectLst/>
                <a:latin typeface="Helvetica" panose="020B0604020202020204" pitchFamily="34" charset="0"/>
                <a:ea typeface="Calibri" panose="020F0502020204030204" pitchFamily="34" charset="0"/>
                <a:cs typeface="Gautami" panose="020B0502040204020203" pitchFamily="34" charset="0"/>
              </a:rPr>
              <a:t>number for cleaning &amp; Maintenance of septic tanks, sewers in the city. </a:t>
            </a:r>
            <a:endParaRPr lang="en-IN" sz="1600" dirty="0"/>
          </a:p>
        </p:txBody>
      </p:sp>
      <p:sp>
        <p:nvSpPr>
          <p:cNvPr id="2" name="TextBox 1">
            <a:extLst>
              <a:ext uri="{FF2B5EF4-FFF2-40B4-BE49-F238E27FC236}">
                <a16:creationId xmlns:a16="http://schemas.microsoft.com/office/drawing/2014/main" id="{747FE80C-6F3A-17E6-6827-F94BB381090F}"/>
              </a:ext>
            </a:extLst>
          </p:cNvPr>
          <p:cNvSpPr txBox="1"/>
          <p:nvPr/>
        </p:nvSpPr>
        <p:spPr>
          <a:xfrm>
            <a:off x="69073" y="658908"/>
            <a:ext cx="4251962" cy="507831"/>
          </a:xfrm>
          <a:prstGeom prst="rect">
            <a:avLst/>
          </a:prstGeom>
          <a:solidFill>
            <a:srgbClr val="FFC000"/>
          </a:solidFill>
          <a:ln>
            <a:noFill/>
          </a:ln>
          <a:effectLst>
            <a:glow rad="1397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1600" b="1" dirty="0">
                <a:solidFill>
                  <a:schemeClr val="bg1"/>
                </a:solidFill>
              </a:rPr>
              <a:t>COMMAND CONTROL ROOM </a:t>
            </a:r>
          </a:p>
          <a:p>
            <a:pPr algn="ctr"/>
            <a:r>
              <a:rPr lang="en-US" sz="1050" b="1" dirty="0">
                <a:solidFill>
                  <a:schemeClr val="bg1"/>
                </a:solidFill>
              </a:rPr>
              <a:t>EFFICIENT MAINTENANCE OF SEWER LINES &amp; SEPTIC TANKS</a:t>
            </a:r>
            <a:endParaRPr lang="en-IN" sz="1200" b="1" dirty="0">
              <a:solidFill>
                <a:schemeClr val="bg1"/>
              </a:solidFill>
            </a:endParaRPr>
          </a:p>
        </p:txBody>
      </p:sp>
      <p:sp>
        <p:nvSpPr>
          <p:cNvPr id="11" name="TextBox 10">
            <a:extLst>
              <a:ext uri="{FF2B5EF4-FFF2-40B4-BE49-F238E27FC236}">
                <a16:creationId xmlns:a16="http://schemas.microsoft.com/office/drawing/2014/main" id="{DF5B6D66-F2FC-73D4-3F36-838B87FF5B91}"/>
              </a:ext>
            </a:extLst>
          </p:cNvPr>
          <p:cNvSpPr txBox="1"/>
          <p:nvPr/>
        </p:nvSpPr>
        <p:spPr>
          <a:xfrm>
            <a:off x="3699949" y="2975712"/>
            <a:ext cx="8370040" cy="2957861"/>
          </a:xfrm>
          <a:prstGeom prst="rect">
            <a:avLst/>
          </a:prstGeom>
          <a:noFill/>
        </p:spPr>
        <p:txBody>
          <a:bodyPr wrap="square">
            <a:spAutoFit/>
          </a:bodyPr>
          <a:lstStyle/>
          <a:p>
            <a:pPr marL="685800" algn="just">
              <a:lnSpc>
                <a:spcPct val="150000"/>
              </a:lnSpc>
              <a:spcAft>
                <a:spcPts val="800"/>
              </a:spcAft>
            </a:pPr>
            <a:r>
              <a:rPr lang="en-IN" dirty="0">
                <a:effectLst/>
                <a:latin typeface="Calibri" panose="020F0502020204030204" pitchFamily="34" charset="0"/>
                <a:ea typeface="Calibri" panose="020F0502020204030204" pitchFamily="34" charset="0"/>
                <a:cs typeface="Gautami" panose="020B0502040204020203" pitchFamily="34" charset="0"/>
              </a:rPr>
              <a:t>     The calls from public is received in the office by a receptionist who sits in the main lobby of the Municipal office and the nature of the complaint and other details noted down by other assistant immediately forward the complaints related to UGD network overflow or septic tank cleaning and any other kind of grievances to the Area Supervisor, if the complaint redressal is beyond their purview the next level Assistant Engineer or Deputy Executive Engineer will clear the issues. The complaint registers and database is well managed</a:t>
            </a:r>
            <a:r>
              <a:rPr lang="en-IN" sz="1600" dirty="0">
                <a:effectLst/>
                <a:latin typeface="Calibri" panose="020F0502020204030204" pitchFamily="34" charset="0"/>
                <a:ea typeface="Calibri" panose="020F0502020204030204" pitchFamily="34" charset="0"/>
                <a:cs typeface="Gautami" panose="020B0502040204020203" pitchFamily="34" charset="0"/>
              </a:rPr>
              <a:t>.   </a:t>
            </a:r>
          </a:p>
        </p:txBody>
      </p:sp>
      <p:pic>
        <p:nvPicPr>
          <p:cNvPr id="8" name="Picture 7">
            <a:extLst>
              <a:ext uri="{FF2B5EF4-FFF2-40B4-BE49-F238E27FC236}">
                <a16:creationId xmlns:a16="http://schemas.microsoft.com/office/drawing/2014/main" id="{7CF7FA81-3488-8405-82CE-4E39934D6B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071" y="3738283"/>
            <a:ext cx="4251962" cy="3001857"/>
          </a:xfrm>
          <a:prstGeom prst="rect">
            <a:avLst/>
          </a:prstGeom>
        </p:spPr>
      </p:pic>
    </p:spTree>
    <p:extLst>
      <p:ext uri="{BB962C8B-B14F-4D97-AF65-F5344CB8AC3E}">
        <p14:creationId xmlns:p14="http://schemas.microsoft.com/office/powerpoint/2010/main" val="2437192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E7BAF8-AD41-4449-0B2C-CD0219CCA771}"/>
              </a:ext>
            </a:extLst>
          </p:cNvPr>
          <p:cNvSpPr txBox="1"/>
          <p:nvPr/>
        </p:nvSpPr>
        <p:spPr>
          <a:xfrm>
            <a:off x="419945" y="1214372"/>
            <a:ext cx="11637585" cy="4268604"/>
          </a:xfrm>
          <a:prstGeom prst="rect">
            <a:avLst/>
          </a:prstGeom>
          <a:noFill/>
        </p:spPr>
        <p:txBody>
          <a:bodyPr wrap="square">
            <a:spAutoFit/>
          </a:bodyPr>
          <a:lstStyle/>
          <a:p>
            <a:pPr>
              <a:lnSpc>
                <a:spcPct val="107000"/>
              </a:lnSpc>
              <a:spcAft>
                <a:spcPts val="800"/>
              </a:spcAft>
            </a:pPr>
            <a:endParaRPr lang="en-IN" sz="1400" dirty="0">
              <a:effectLst/>
              <a:latin typeface="Calibri" panose="020F0502020204030204" pitchFamily="34" charset="0"/>
              <a:ea typeface="Calibri" panose="020F0502020204030204" pitchFamily="34" charset="0"/>
              <a:cs typeface="Gautami" panose="020B0502040204020203" pitchFamily="34" charset="0"/>
            </a:endParaRPr>
          </a:p>
          <a:p>
            <a:pPr marL="464820" algn="just">
              <a:lnSpc>
                <a:spcPct val="150000"/>
              </a:lnSpc>
            </a:pPr>
            <a:r>
              <a:rPr lang="en-IN" sz="1400" dirty="0">
                <a:effectLst/>
                <a:latin typeface="Arial" panose="020B0604020202020204" pitchFamily="34" charset="0"/>
                <a:ea typeface="Calibri" panose="020F0502020204030204" pitchFamily="34" charset="0"/>
                <a:cs typeface="Gautami" panose="020B0502040204020203" pitchFamily="34" charset="0"/>
              </a:rPr>
              <a:t> </a:t>
            </a:r>
            <a:endParaRPr lang="en-IN" sz="1400" dirty="0">
              <a:effectLst/>
              <a:latin typeface="Calibri" panose="020F0502020204030204" pitchFamily="34" charset="0"/>
              <a:ea typeface="Calibri" panose="020F0502020204030204" pitchFamily="34" charset="0"/>
              <a:cs typeface="Gautami" panose="020B0502040204020203" pitchFamily="34" charset="0"/>
            </a:endParaRPr>
          </a:p>
          <a:p>
            <a:pPr lvl="0" algn="just">
              <a:lnSpc>
                <a:spcPct val="150000"/>
              </a:lnSpc>
            </a:pPr>
            <a:r>
              <a:rPr lang="en-IN" sz="1400" dirty="0">
                <a:effectLst/>
                <a:latin typeface="Arial" panose="020B0604020202020204" pitchFamily="34" charset="0"/>
                <a:ea typeface="Calibri" panose="020F0502020204030204" pitchFamily="34" charset="0"/>
                <a:cs typeface="Gautami" panose="020B0502040204020203" pitchFamily="34" charset="0"/>
              </a:rPr>
              <a:t>	My name is T </a:t>
            </a:r>
            <a:r>
              <a:rPr lang="en-IN" sz="1400" dirty="0" err="1">
                <a:latin typeface="Arial" panose="020B0604020202020204" pitchFamily="34" charset="0"/>
                <a:ea typeface="Calibri" panose="020F0502020204030204" pitchFamily="34" charset="0"/>
                <a:cs typeface="Gautami" panose="020B0502040204020203" pitchFamily="34" charset="0"/>
              </a:rPr>
              <a:t>Ekambaram</a:t>
            </a:r>
            <a:r>
              <a:rPr lang="en-IN" sz="1400" dirty="0">
                <a:latin typeface="Arial" panose="020B0604020202020204" pitchFamily="34" charset="0"/>
                <a:ea typeface="Calibri" panose="020F0502020204030204" pitchFamily="34" charset="0"/>
                <a:cs typeface="Gautami" panose="020B0502040204020203" pitchFamily="34" charset="0"/>
              </a:rPr>
              <a:t> </a:t>
            </a:r>
            <a:r>
              <a:rPr lang="en-IN" sz="1400" dirty="0">
                <a:effectLst/>
                <a:latin typeface="Arial" panose="020B0604020202020204" pitchFamily="34" charset="0"/>
                <a:ea typeface="Calibri" panose="020F0502020204030204" pitchFamily="34" charset="0"/>
                <a:cs typeface="Gautami" panose="020B0502040204020203" pitchFamily="34" charset="0"/>
              </a:rPr>
              <a:t>and I am working as a sewer-men in Tirupati municipal corporation from last 8 years. I used to clean sewers in the city. I always faced uncertainty before entering a manhole. There might be water up to ten feet and when we inhale the poisonous gases inside the manhole, our head starts spinning. With the introduction of Safaimitra suraksha, we got well equipped with all safety measures and regular training activities. All manholes were transformed to machine-holes in the city. My job became easier with the introduction of sewer cleaning machinery.  I have been paid with 12000 rupees as a monthly salary and 6000 rupees as a hazardous risk allowance every month. My family is happy because of the welfare schemes and education provided to our children in SPJNM Municipal school.  The corporation also provided health insurance through NSKFDC. We have been provided with PPE and safety gear like wader suit, safety tripods, Nylon rope Ladders, Breathing apparatus, sewer inspection cameras and gas monitors for our safety. Periodical Health check-up programmes introduced by the corporation as a “e-Health” services made our lives hale and healthy. The corporation is helping us by providing groceries and other amenities to us once in every 3 months. </a:t>
            </a:r>
            <a:endParaRPr lang="en-IN" sz="1400" dirty="0">
              <a:effectLst/>
              <a:latin typeface="Calibri" panose="020F0502020204030204" pitchFamily="34" charset="0"/>
              <a:ea typeface="Calibri" panose="020F0502020204030204" pitchFamily="34" charset="0"/>
              <a:cs typeface="Gautami" panose="020B0502040204020203" pitchFamily="34" charset="0"/>
            </a:endParaRPr>
          </a:p>
          <a:p>
            <a:pPr marL="464820" algn="just">
              <a:lnSpc>
                <a:spcPct val="150000"/>
              </a:lnSpc>
            </a:pPr>
            <a:r>
              <a:rPr lang="en-IN" sz="1400" dirty="0">
                <a:effectLst/>
                <a:latin typeface="Arial" panose="020B0604020202020204" pitchFamily="34" charset="0"/>
                <a:ea typeface="Calibri" panose="020F0502020204030204" pitchFamily="34" charset="0"/>
                <a:cs typeface="Gautami" panose="020B0502040204020203" pitchFamily="34" charset="0"/>
              </a:rPr>
              <a:t> </a:t>
            </a:r>
            <a:endParaRPr lang="en-IN" sz="1400" dirty="0">
              <a:effectLst/>
              <a:latin typeface="Calibri" panose="020F0502020204030204" pitchFamily="34" charset="0"/>
              <a:ea typeface="Calibri" panose="020F0502020204030204" pitchFamily="34" charset="0"/>
              <a:cs typeface="Gautami" panose="020B0502040204020203" pitchFamily="34" charset="0"/>
            </a:endParaRPr>
          </a:p>
        </p:txBody>
      </p:sp>
      <p:sp>
        <p:nvSpPr>
          <p:cNvPr id="6" name="TextBox 5">
            <a:extLst>
              <a:ext uri="{FF2B5EF4-FFF2-40B4-BE49-F238E27FC236}">
                <a16:creationId xmlns:a16="http://schemas.microsoft.com/office/drawing/2014/main" id="{8D51454F-0DFB-D11A-FEDC-8E2EE42AA91A}"/>
              </a:ext>
            </a:extLst>
          </p:cNvPr>
          <p:cNvSpPr txBox="1"/>
          <p:nvPr/>
        </p:nvSpPr>
        <p:spPr>
          <a:xfrm>
            <a:off x="769569" y="980149"/>
            <a:ext cx="2628055" cy="468446"/>
          </a:xfrm>
          <a:prstGeom prst="rect">
            <a:avLst/>
          </a:prstGeom>
          <a:solidFill>
            <a:srgbClr val="FF9900"/>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53340" tIns="53340" rIns="53340" bIns="53340" numCol="1" spcCol="1270" anchor="ctr" anchorCtr="0">
            <a:noAutofit/>
          </a:bodyPr>
          <a:lstStyle>
            <a:lvl1pPr algn="ctr">
              <a:buClrTx/>
              <a:buSzTx/>
              <a:buFontTx/>
              <a:buNone/>
              <a:defRPr sz="1400" b="1"/>
            </a:lvl1pPr>
          </a:lstStyle>
          <a:p>
            <a:r>
              <a:rPr lang="en-IN" sz="2400" b="1" dirty="0">
                <a:solidFill>
                  <a:schemeClr val="bg1"/>
                </a:solidFill>
                <a:effectLst/>
                <a:latin typeface="Arial" panose="020B0604020202020204" pitchFamily="34" charset="0"/>
                <a:ea typeface="Calibri" panose="020F0502020204030204" pitchFamily="34" charset="0"/>
                <a:cs typeface="Gautami" panose="020B0502040204020203" pitchFamily="34" charset="0"/>
              </a:rPr>
              <a:t>TESTIMONIALS</a:t>
            </a:r>
            <a:endParaRPr lang="en-IN" sz="2400" dirty="0">
              <a:solidFill>
                <a:schemeClr val="bg1"/>
              </a:solidFill>
            </a:endParaRPr>
          </a:p>
        </p:txBody>
      </p:sp>
    </p:spTree>
    <p:extLst>
      <p:ext uri="{BB962C8B-B14F-4D97-AF65-F5344CB8AC3E}">
        <p14:creationId xmlns:p14="http://schemas.microsoft.com/office/powerpoint/2010/main" val="144009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E3D56A4-E74C-4B88-93E7-B54888C2AE12}"/>
              </a:ext>
            </a:extLst>
          </p:cNvPr>
          <p:cNvGrpSpPr/>
          <p:nvPr/>
        </p:nvGrpSpPr>
        <p:grpSpPr>
          <a:xfrm>
            <a:off x="144874" y="162745"/>
            <a:ext cx="12047126" cy="6393777"/>
            <a:chOff x="144874" y="162745"/>
            <a:chExt cx="12047126" cy="6393777"/>
          </a:xfrm>
        </p:grpSpPr>
        <p:sp>
          <p:nvSpPr>
            <p:cNvPr id="5" name="Rectangle 4">
              <a:extLst>
                <a:ext uri="{FF2B5EF4-FFF2-40B4-BE49-F238E27FC236}">
                  <a16:creationId xmlns:a16="http://schemas.microsoft.com/office/drawing/2014/main" id="{EFFD6400-2C9B-4C9E-A511-8AC9BFDA5467}"/>
                </a:ext>
              </a:extLst>
            </p:cNvPr>
            <p:cNvSpPr/>
            <p:nvPr/>
          </p:nvSpPr>
          <p:spPr>
            <a:xfrm>
              <a:off x="3537858" y="162745"/>
              <a:ext cx="8654142" cy="639377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3200" b="1" dirty="0"/>
            </a:p>
          </p:txBody>
        </p:sp>
        <p:sp>
          <p:nvSpPr>
            <p:cNvPr id="6" name="TextBox 5">
              <a:extLst>
                <a:ext uri="{FF2B5EF4-FFF2-40B4-BE49-F238E27FC236}">
                  <a16:creationId xmlns:a16="http://schemas.microsoft.com/office/drawing/2014/main" id="{11840DF1-B0FB-4386-9306-B0046A94D0CE}"/>
                </a:ext>
              </a:extLst>
            </p:cNvPr>
            <p:cNvSpPr txBox="1"/>
            <p:nvPr/>
          </p:nvSpPr>
          <p:spPr>
            <a:xfrm>
              <a:off x="235525" y="612844"/>
              <a:ext cx="3233369" cy="1846659"/>
            </a:xfrm>
            <a:prstGeom prst="rect">
              <a:avLst/>
            </a:prstGeom>
            <a:noFill/>
            <a:ln w="28575">
              <a:noFill/>
            </a:ln>
            <a:effectLst/>
          </p:spPr>
          <p:txBody>
            <a:bodyPr wrap="square" rtlCol="0">
              <a:spAutoFit/>
            </a:bodyPr>
            <a:lstStyle/>
            <a:p>
              <a:pPr algn="just"/>
              <a:r>
                <a:rPr lang="en-US" sz="1400" b="0" i="0" u="none" strike="noStrike" baseline="0" dirty="0">
                  <a:solidFill>
                    <a:srgbClr val="000000"/>
                  </a:solidFill>
                  <a:latin typeface="Calibri" panose="020F0502020204030204" pitchFamily="34" charset="0"/>
                </a:rPr>
                <a:t>	</a:t>
              </a:r>
              <a:r>
                <a:rPr lang="en-US" sz="1400" b="0" i="0" u="none" strike="noStrike" baseline="0" dirty="0">
                  <a:latin typeface="Calibri" panose="020F0502020204030204" pitchFamily="34" charset="0"/>
                </a:rPr>
                <a:t>Tirupati has An extensive sewerage network that covers nearly 9</a:t>
              </a:r>
              <a:r>
                <a:rPr lang="en-US" sz="1400" dirty="0">
                  <a:latin typeface="Calibri" panose="020F0502020204030204" pitchFamily="34" charset="0"/>
                </a:rPr>
                <a:t>0</a:t>
              </a:r>
              <a:r>
                <a:rPr lang="en-US" sz="1400" b="0" i="0" u="none" strike="noStrike" baseline="0" dirty="0">
                  <a:latin typeface="Calibri" panose="020F0502020204030204" pitchFamily="34" charset="0"/>
                </a:rPr>
                <a:t>% </a:t>
              </a:r>
              <a:r>
                <a:rPr lang="en-IN" sz="1400" b="0" i="0" u="none" strike="noStrike" baseline="0" dirty="0">
                  <a:latin typeface="Calibri" panose="020F0502020204030204" pitchFamily="34" charset="0"/>
                </a:rPr>
                <a:t>of the area. </a:t>
              </a:r>
            </a:p>
            <a:p>
              <a:pPr algn="just"/>
              <a:r>
                <a:rPr lang="en-US" sz="1400" b="0" i="0" u="none" strike="noStrike" baseline="0" dirty="0">
                  <a:solidFill>
                    <a:srgbClr val="000000"/>
                  </a:solidFill>
                  <a:latin typeface="Calibri" panose="020F0502020204030204" pitchFamily="34" charset="0"/>
                </a:rPr>
                <a:t>	About 300 acres of land has been allotted for the facility in which the actual facility spread over 130 acres. </a:t>
              </a:r>
              <a:endParaRPr lang="en-US" sz="1400" dirty="0">
                <a:solidFill>
                  <a:srgbClr val="000000"/>
                </a:solidFill>
                <a:latin typeface="Calibri" panose="020F0502020204030204" pitchFamily="34" charset="0"/>
              </a:endParaRPr>
            </a:p>
            <a:p>
              <a:pPr algn="ctr"/>
              <a:endParaRPr lang="en-US" sz="1500" b="1" dirty="0">
                <a:solidFill>
                  <a:srgbClr val="00B050"/>
                </a:solidFill>
                <a:latin typeface="Calibri" panose="020F0502020204030204" pitchFamily="34" charset="0"/>
              </a:endParaRPr>
            </a:p>
            <a:p>
              <a:pPr algn="l"/>
              <a:endParaRPr lang="en-CA" sz="1500" dirty="0"/>
            </a:p>
          </p:txBody>
        </p:sp>
        <p:sp>
          <p:nvSpPr>
            <p:cNvPr id="7" name="AutoShape 2">
              <a:extLst>
                <a:ext uri="{FF2B5EF4-FFF2-40B4-BE49-F238E27FC236}">
                  <a16:creationId xmlns:a16="http://schemas.microsoft.com/office/drawing/2014/main" id="{499D41D3-96E0-4AFA-9488-2743568FF9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8" name="AutoShape 6">
              <a:extLst>
                <a:ext uri="{FF2B5EF4-FFF2-40B4-BE49-F238E27FC236}">
                  <a16:creationId xmlns:a16="http://schemas.microsoft.com/office/drawing/2014/main" id="{340EF3BD-BB98-4A03-BA0C-A0E35C57A78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grpSp>
          <p:nvGrpSpPr>
            <p:cNvPr id="9" name="Group 8">
              <a:extLst>
                <a:ext uri="{FF2B5EF4-FFF2-40B4-BE49-F238E27FC236}">
                  <a16:creationId xmlns:a16="http://schemas.microsoft.com/office/drawing/2014/main" id="{0A75F926-A1AD-4C95-B62A-CD79DB5B678F}"/>
                </a:ext>
              </a:extLst>
            </p:cNvPr>
            <p:cNvGrpSpPr/>
            <p:nvPr/>
          </p:nvGrpSpPr>
          <p:grpSpPr>
            <a:xfrm>
              <a:off x="3849126" y="301478"/>
              <a:ext cx="8088874" cy="6093506"/>
              <a:chOff x="4316486" y="301478"/>
              <a:chExt cx="7213996" cy="6093506"/>
            </a:xfrm>
          </p:grpSpPr>
          <p:grpSp>
            <p:nvGrpSpPr>
              <p:cNvPr id="13" name="Group 12">
                <a:extLst>
                  <a:ext uri="{FF2B5EF4-FFF2-40B4-BE49-F238E27FC236}">
                    <a16:creationId xmlns:a16="http://schemas.microsoft.com/office/drawing/2014/main" id="{A299486A-50DA-43D5-A6F1-503E3A0BC771}"/>
                  </a:ext>
                </a:extLst>
              </p:cNvPr>
              <p:cNvGrpSpPr/>
              <p:nvPr/>
            </p:nvGrpSpPr>
            <p:grpSpPr>
              <a:xfrm>
                <a:off x="4316486" y="301478"/>
                <a:ext cx="7135112" cy="6093506"/>
                <a:chOff x="4336806" y="301478"/>
                <a:chExt cx="7135112" cy="6093506"/>
              </a:xfrm>
            </p:grpSpPr>
            <p:grpSp>
              <p:nvGrpSpPr>
                <p:cNvPr id="15" name="Group 14">
                  <a:extLst>
                    <a:ext uri="{FF2B5EF4-FFF2-40B4-BE49-F238E27FC236}">
                      <a16:creationId xmlns:a16="http://schemas.microsoft.com/office/drawing/2014/main" id="{023A80A4-3A31-4D3A-9959-A151E15D6995}"/>
                    </a:ext>
                  </a:extLst>
                </p:cNvPr>
                <p:cNvGrpSpPr/>
                <p:nvPr/>
              </p:nvGrpSpPr>
              <p:grpSpPr>
                <a:xfrm>
                  <a:off x="4336806" y="301478"/>
                  <a:ext cx="6927070" cy="6093506"/>
                  <a:chOff x="3863904" y="267361"/>
                  <a:chExt cx="6927070" cy="6093506"/>
                </a:xfrm>
              </p:grpSpPr>
              <p:pic>
                <p:nvPicPr>
                  <p:cNvPr id="18" name="Picture 17">
                    <a:extLst>
                      <a:ext uri="{FF2B5EF4-FFF2-40B4-BE49-F238E27FC236}">
                        <a16:creationId xmlns:a16="http://schemas.microsoft.com/office/drawing/2014/main" id="{A97CD502-91AC-4474-81BA-943CF819E5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5271"/>
                  <a:stretch/>
                </p:blipFill>
                <p:spPr>
                  <a:xfrm>
                    <a:off x="5564008" y="2523031"/>
                    <a:ext cx="2176587" cy="1879870"/>
                  </a:xfrm>
                  <a:prstGeom prst="rect">
                    <a:avLst/>
                  </a:prstGeom>
                </p:spPr>
              </p:pic>
              <p:pic>
                <p:nvPicPr>
                  <p:cNvPr id="19" name="Picture 18">
                    <a:extLst>
                      <a:ext uri="{FF2B5EF4-FFF2-40B4-BE49-F238E27FC236}">
                        <a16:creationId xmlns:a16="http://schemas.microsoft.com/office/drawing/2014/main" id="{75087781-D232-4ADB-BA70-F10383B221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63904" y="4480997"/>
                    <a:ext cx="2028286" cy="1879870"/>
                  </a:xfrm>
                  <a:prstGeom prst="rect">
                    <a:avLst/>
                  </a:prstGeom>
                </p:spPr>
              </p:pic>
              <p:pic>
                <p:nvPicPr>
                  <p:cNvPr id="20" name="Picture 19">
                    <a:extLst>
                      <a:ext uri="{FF2B5EF4-FFF2-40B4-BE49-F238E27FC236}">
                        <a16:creationId xmlns:a16="http://schemas.microsoft.com/office/drawing/2014/main" id="{4ECBE4F8-8EC5-4E53-A3DE-66EC75CEC6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63904" y="2532373"/>
                    <a:ext cx="1675796" cy="1870528"/>
                  </a:xfrm>
                  <a:prstGeom prst="rect">
                    <a:avLst/>
                  </a:prstGeom>
                </p:spPr>
              </p:pic>
              <p:pic>
                <p:nvPicPr>
                  <p:cNvPr id="21" name="Picture 20">
                    <a:extLst>
                      <a:ext uri="{FF2B5EF4-FFF2-40B4-BE49-F238E27FC236}">
                        <a16:creationId xmlns:a16="http://schemas.microsoft.com/office/drawing/2014/main" id="{879D4E93-EF69-442F-BD2C-0EA50B33A81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863904" y="267361"/>
                    <a:ext cx="6927070" cy="2221932"/>
                  </a:xfrm>
                  <a:prstGeom prst="rect">
                    <a:avLst/>
                  </a:prstGeom>
                </p:spPr>
              </p:pic>
              <p:pic>
                <p:nvPicPr>
                  <p:cNvPr id="22" name="Picture 21">
                    <a:extLst>
                      <a:ext uri="{FF2B5EF4-FFF2-40B4-BE49-F238E27FC236}">
                        <a16:creationId xmlns:a16="http://schemas.microsoft.com/office/drawing/2014/main" id="{7DB8936A-0621-42F2-A63A-2223EF1EA10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85224" y="2548084"/>
                    <a:ext cx="3005750" cy="1854817"/>
                  </a:xfrm>
                  <a:prstGeom prst="rect">
                    <a:avLst/>
                  </a:prstGeom>
                </p:spPr>
              </p:pic>
            </p:grpSp>
            <p:pic>
              <p:nvPicPr>
                <p:cNvPr id="16" name="Picture 4">
                  <a:extLst>
                    <a:ext uri="{FF2B5EF4-FFF2-40B4-BE49-F238E27FC236}">
                      <a16:creationId xmlns:a16="http://schemas.microsoft.com/office/drawing/2014/main" id="{B9A06096-9E61-4B42-A179-D8C8B8EC7BE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56235" y="4491038"/>
                  <a:ext cx="248602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1B694C6B-5653-46B3-BAC1-DEC2207D5EEC}"/>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985893" y="4376999"/>
                  <a:ext cx="2486025" cy="195236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3D77AD81-4CBD-4CE7-B73D-A3E35C56EE10}"/>
                  </a:ext>
                </a:extLst>
              </p:cNvPr>
              <p:cNvSpPr txBox="1"/>
              <p:nvPr/>
            </p:nvSpPr>
            <p:spPr>
              <a:xfrm>
                <a:off x="9257103" y="4602480"/>
                <a:ext cx="2273379" cy="253916"/>
              </a:xfrm>
              <a:prstGeom prst="rect">
                <a:avLst/>
              </a:prstGeom>
              <a:noFill/>
            </p:spPr>
            <p:txBody>
              <a:bodyPr wrap="none" rtlCol="0">
                <a:spAutoFit/>
              </a:bodyPr>
              <a:lstStyle/>
              <a:p>
                <a:r>
                  <a:rPr lang="en-US" sz="1050" b="1" dirty="0"/>
                  <a:t>EXISTING SEWERAGE NETWORK MAP</a:t>
                </a:r>
                <a:endParaRPr lang="en-IN" sz="1050" b="1" dirty="0"/>
              </a:p>
            </p:txBody>
          </p:sp>
        </p:grpSp>
        <p:sp>
          <p:nvSpPr>
            <p:cNvPr id="10" name="TextBox 9">
              <a:extLst>
                <a:ext uri="{FF2B5EF4-FFF2-40B4-BE49-F238E27FC236}">
                  <a16:creationId xmlns:a16="http://schemas.microsoft.com/office/drawing/2014/main" id="{BE0CBCAA-A2C2-42B5-AC84-493FBEACAE7B}"/>
                </a:ext>
              </a:extLst>
            </p:cNvPr>
            <p:cNvSpPr txBox="1"/>
            <p:nvPr/>
          </p:nvSpPr>
          <p:spPr>
            <a:xfrm>
              <a:off x="144874" y="162745"/>
              <a:ext cx="3170548" cy="369332"/>
            </a:xfrm>
            <a:prstGeom prst="rect">
              <a:avLst/>
            </a:prstGeom>
            <a:solidFill>
              <a:srgbClr val="FFC000"/>
            </a:solidFill>
            <a:ln>
              <a:noFill/>
            </a:ln>
            <a:effectLst>
              <a:glow rad="1397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lang="en-US" b="1" dirty="0">
                  <a:solidFill>
                    <a:schemeClr val="bg1"/>
                  </a:solidFill>
                </a:rPr>
                <a:t>STP AT THUKIVAKAM, TIRUPATI</a:t>
              </a:r>
              <a:endParaRPr lang="en-IN" b="1" dirty="0">
                <a:solidFill>
                  <a:schemeClr val="bg1"/>
                </a:solidFill>
              </a:endParaRPr>
            </a:p>
          </p:txBody>
        </p:sp>
      </p:grpSp>
      <p:sp>
        <p:nvSpPr>
          <p:cNvPr id="24" name="TextBox 23">
            <a:extLst>
              <a:ext uri="{FF2B5EF4-FFF2-40B4-BE49-F238E27FC236}">
                <a16:creationId xmlns:a16="http://schemas.microsoft.com/office/drawing/2014/main" id="{6FFAAE27-C2A6-4D9E-8518-A2A8FFD1916D}"/>
              </a:ext>
            </a:extLst>
          </p:cNvPr>
          <p:cNvSpPr txBox="1"/>
          <p:nvPr/>
        </p:nvSpPr>
        <p:spPr>
          <a:xfrm>
            <a:off x="-2676" y="2934335"/>
            <a:ext cx="3490741" cy="3998787"/>
          </a:xfrm>
          <a:prstGeom prst="rect">
            <a:avLst/>
          </a:prstGeom>
          <a:noFill/>
        </p:spPr>
        <p:txBody>
          <a:bodyPr wrap="square">
            <a:spAutoFit/>
          </a:bodyPr>
          <a:lstStyle/>
          <a:p>
            <a:pPr marL="342900" lvl="0" indent="-342900" algn="just">
              <a:lnSpc>
                <a:spcPct val="115000"/>
              </a:lnSpc>
              <a:buSzPts val="1200"/>
              <a:buFont typeface="Symbol" panose="05050102010706020507" pitchFamily="18" charset="2"/>
              <a:buBlip>
                <a:blip r:embed="rId9"/>
              </a:buBlip>
              <a:tabLst>
                <a:tab pos="1615440" algn="l"/>
              </a:tabLst>
            </a:pPr>
            <a:r>
              <a:rPr lang="en-US" sz="1200" b="1" dirty="0">
                <a:effectLst/>
                <a:latin typeface="Verdana" panose="020B0604030504040204" pitchFamily="34" charset="0"/>
                <a:ea typeface="Calibri" panose="020F0502020204030204" pitchFamily="34" charset="0"/>
                <a:cs typeface="Times New Roman" panose="02020603050405020304" pitchFamily="18" charset="0"/>
              </a:rPr>
              <a:t>The liquid waste</a:t>
            </a:r>
            <a:r>
              <a:rPr lang="en-US" sz="1200" dirty="0">
                <a:effectLst/>
                <a:latin typeface="Verdana" panose="020B0604030504040204" pitchFamily="34" charset="0"/>
                <a:ea typeface="Calibri" panose="020F0502020204030204" pitchFamily="34" charset="0"/>
                <a:cs typeface="Times New Roman" panose="02020603050405020304" pitchFamily="18" charset="0"/>
              </a:rPr>
              <a:t> (31.5 MLD sewerage) &amp; Feacal sludge (1.5 MLD) Received via. Sewerage Conveyance system and from desludging operators is being treated at STP- FSTP Co-Treatment Facility and a volume of 24 MLD of treated STP water is reused. </a:t>
            </a:r>
          </a:p>
          <a:p>
            <a:pPr lvl="0" algn="just">
              <a:lnSpc>
                <a:spcPct val="115000"/>
              </a:lnSpc>
              <a:buSzPts val="1200"/>
              <a:tabLst>
                <a:tab pos="1615440" algn="l"/>
              </a:tabLst>
            </a:pPr>
            <a:r>
              <a:rPr lang="en-US" sz="1200" dirty="0">
                <a:effectLst/>
                <a:latin typeface="Verdana" panose="020B0604030504040204" pitchFamily="34" charset="0"/>
                <a:ea typeface="Calibri" panose="020F0502020204030204" pitchFamily="34" charset="0"/>
                <a:cs typeface="Times New Roman" panose="02020603050405020304" pitchFamily="18" charset="0"/>
              </a:rPr>
              <a:t> </a:t>
            </a:r>
            <a:endParaRPr lang="en-IN" sz="1100" dirty="0">
              <a:effectLst/>
              <a:latin typeface="Calibri" panose="020F0502020204030204" pitchFamily="34" charset="0"/>
              <a:ea typeface="Calibri" panose="020F0502020204030204" pitchFamily="34" charset="0"/>
            </a:endParaRPr>
          </a:p>
          <a:p>
            <a:pPr marL="342900" lvl="0" indent="-342900" algn="just">
              <a:lnSpc>
                <a:spcPct val="115000"/>
              </a:lnSpc>
              <a:buFont typeface="Verdana" panose="020B0604030504040204" pitchFamily="34" charset="0"/>
              <a:buChar char="-"/>
              <a:tabLst>
                <a:tab pos="1615440" algn="l"/>
              </a:tabLst>
            </a:pPr>
            <a:r>
              <a:rPr lang="en-US" sz="1200" dirty="0">
                <a:effectLst/>
                <a:latin typeface="Verdana" panose="020B0604030504040204" pitchFamily="34" charset="0"/>
                <a:ea typeface="Calibri" panose="020F0502020204030204" pitchFamily="34" charset="0"/>
                <a:cs typeface="Times New Roman" panose="02020603050405020304" pitchFamily="18" charset="0"/>
              </a:rPr>
              <a:t>Sold 5 MLD to </a:t>
            </a:r>
            <a:r>
              <a:rPr lang="en-US" sz="1200" dirty="0" err="1">
                <a:effectLst/>
                <a:latin typeface="Verdana" panose="020B0604030504040204" pitchFamily="34" charset="0"/>
                <a:ea typeface="Calibri" panose="020F0502020204030204" pitchFamily="34" charset="0"/>
                <a:cs typeface="Times New Roman" panose="02020603050405020304" pitchFamily="18" charset="0"/>
              </a:rPr>
              <a:t>Srikalahasthi</a:t>
            </a:r>
            <a:r>
              <a:rPr lang="en-US" sz="1200" dirty="0">
                <a:effectLst/>
                <a:latin typeface="Verdana" panose="020B0604030504040204" pitchFamily="34" charset="0"/>
                <a:ea typeface="Calibri" panose="020F0502020204030204" pitchFamily="34" charset="0"/>
                <a:cs typeface="Times New Roman" panose="02020603050405020304" pitchFamily="18" charset="0"/>
              </a:rPr>
              <a:t> Pipes Ltd. and generating a revenue of 6 Lakhs Rupees / Month.</a:t>
            </a:r>
          </a:p>
          <a:p>
            <a:pPr lvl="0" algn="just">
              <a:lnSpc>
                <a:spcPct val="115000"/>
              </a:lnSpc>
              <a:tabLst>
                <a:tab pos="1615440" algn="l"/>
              </a:tabLst>
            </a:pP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Verdana" panose="020B0604030504040204" pitchFamily="34" charset="0"/>
              <a:buChar char="-"/>
              <a:tabLst>
                <a:tab pos="1615440" algn="l"/>
              </a:tabLst>
            </a:pPr>
            <a:r>
              <a:rPr lang="en-US" sz="1200" dirty="0">
                <a:effectLst/>
                <a:latin typeface="Verdana" panose="020B0604030504040204" pitchFamily="34" charset="0"/>
                <a:ea typeface="Calibri" panose="020F0502020204030204" pitchFamily="34" charset="0"/>
                <a:cs typeface="Times New Roman" panose="02020603050405020304" pitchFamily="18" charset="0"/>
              </a:rPr>
              <a:t>18 MLD supplied to the farmers for agriculture purpose – on free of cost.</a:t>
            </a:r>
          </a:p>
          <a:p>
            <a:pPr lvl="0" algn="just">
              <a:lnSpc>
                <a:spcPct val="115000"/>
              </a:lnSpc>
              <a:tabLst>
                <a:tab pos="1615440" algn="l"/>
              </a:tabLst>
            </a:pPr>
            <a:endParaRPr lang="en-US" sz="1200" dirty="0">
              <a:effectLst/>
              <a:latin typeface="Verdana" panose="020B0604030504040204" pitchFamily="34" charset="0"/>
              <a:ea typeface="Calibri" panose="020F0502020204030204" pitchFamily="34" charset="0"/>
              <a:cs typeface="Times New Roman" panose="02020603050405020304" pitchFamily="18" charset="0"/>
            </a:endParaRPr>
          </a:p>
          <a:p>
            <a:pPr marL="171450" indent="-171450">
              <a:buFontTx/>
              <a:buChar char="-"/>
            </a:pPr>
            <a:r>
              <a:rPr lang="en-IN" sz="1200" dirty="0">
                <a:effectLst/>
                <a:latin typeface="Verdana" panose="020B0604030504040204" pitchFamily="34" charset="0"/>
                <a:ea typeface="Calibri" panose="020F0502020204030204" pitchFamily="34" charset="0"/>
                <a:cs typeface="Times New Roman" panose="02020603050405020304" pitchFamily="18" charset="0"/>
              </a:rPr>
              <a:t>   Reused by the ULB for Road/street  </a:t>
            </a:r>
          </a:p>
          <a:p>
            <a:r>
              <a:rPr lang="en-IN" sz="1200" dirty="0">
                <a:latin typeface="Verdana" panose="020B0604030504040204" pitchFamily="34" charset="0"/>
                <a:ea typeface="Calibri" panose="020F0502020204030204" pitchFamily="34" charset="0"/>
                <a:cs typeface="Times New Roman" panose="02020603050405020304" pitchFamily="18" charset="0"/>
              </a:rPr>
              <a:t>      </a:t>
            </a:r>
            <a:r>
              <a:rPr lang="en-IN" sz="1200" dirty="0">
                <a:effectLst/>
                <a:latin typeface="Verdana" panose="020B0604030504040204" pitchFamily="34" charset="0"/>
                <a:ea typeface="Calibri" panose="020F0502020204030204" pitchFamily="34" charset="0"/>
                <a:cs typeface="Times New Roman" panose="02020603050405020304" pitchFamily="18" charset="0"/>
              </a:rPr>
              <a:t>cleaning, for   </a:t>
            </a:r>
            <a:r>
              <a:rPr lang="en-IN" sz="1200" dirty="0">
                <a:solidFill>
                  <a:srgbClr val="00B050"/>
                </a:solidFill>
                <a:effectLst/>
                <a:latin typeface="Verdana" panose="020B0604030504040204" pitchFamily="34" charset="0"/>
                <a:ea typeface="Calibri" panose="020F0502020204030204" pitchFamily="34" charset="0"/>
                <a:cs typeface="Times New Roman" panose="02020603050405020304" pitchFamily="18" charset="0"/>
              </a:rPr>
              <a:t>  </a:t>
            </a:r>
            <a:r>
              <a:rPr lang="en-IN" sz="1200" dirty="0">
                <a:effectLst/>
                <a:latin typeface="Verdana" panose="020B0604030504040204" pitchFamily="34" charset="0"/>
                <a:ea typeface="Calibri" panose="020F0502020204030204" pitchFamily="34" charset="0"/>
                <a:cs typeface="Times New Roman" panose="02020603050405020304" pitchFamily="18" charset="0"/>
              </a:rPr>
              <a:t>watering road   </a:t>
            </a:r>
          </a:p>
          <a:p>
            <a:r>
              <a:rPr lang="en-IN" sz="1200" dirty="0">
                <a:latin typeface="Verdana" panose="020B0604030504040204" pitchFamily="34" charset="0"/>
                <a:ea typeface="Calibri" panose="020F0502020204030204" pitchFamily="34" charset="0"/>
                <a:cs typeface="Times New Roman" panose="02020603050405020304" pitchFamily="18" charset="0"/>
              </a:rPr>
              <a:t>      </a:t>
            </a:r>
            <a:r>
              <a:rPr lang="en-IN" sz="1200" dirty="0">
                <a:effectLst/>
                <a:latin typeface="Verdana" panose="020B0604030504040204" pitchFamily="34" charset="0"/>
                <a:ea typeface="Calibri" panose="020F0502020204030204" pitchFamily="34" charset="0"/>
                <a:cs typeface="Times New Roman" panose="02020603050405020304" pitchFamily="18" charset="0"/>
              </a:rPr>
              <a:t>medians, parks and gardens in the     </a:t>
            </a:r>
          </a:p>
          <a:p>
            <a:r>
              <a:rPr lang="en-IN" sz="1200" dirty="0">
                <a:latin typeface="Verdana" panose="020B0604030504040204" pitchFamily="34" charset="0"/>
                <a:ea typeface="Calibri" panose="020F0502020204030204" pitchFamily="34" charset="0"/>
                <a:cs typeface="Times New Roman" panose="02020603050405020304" pitchFamily="18" charset="0"/>
              </a:rPr>
              <a:t>      </a:t>
            </a:r>
            <a:r>
              <a:rPr lang="en-IN" sz="1200" dirty="0">
                <a:effectLst/>
                <a:latin typeface="Verdana" panose="020B0604030504040204" pitchFamily="34" charset="0"/>
                <a:ea typeface="Calibri" panose="020F0502020204030204" pitchFamily="34" charset="0"/>
                <a:cs typeface="Times New Roman" panose="02020603050405020304" pitchFamily="18" charset="0"/>
              </a:rPr>
              <a:t>city.</a:t>
            </a:r>
            <a:endParaRPr lang="en-US" sz="1200" dirty="0">
              <a:effectLst/>
              <a:latin typeface="Verdana" panose="020B0604030504040204" pitchFamily="34"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5FCDC5B1-C5B7-4119-94CD-3AAAD15C3BEC}"/>
              </a:ext>
            </a:extLst>
          </p:cNvPr>
          <p:cNvSpPr txBox="1"/>
          <p:nvPr/>
        </p:nvSpPr>
        <p:spPr>
          <a:xfrm>
            <a:off x="-1212391" y="1923647"/>
            <a:ext cx="6243320" cy="954107"/>
          </a:xfrm>
          <a:prstGeom prst="rect">
            <a:avLst/>
          </a:prstGeom>
          <a:noFill/>
        </p:spPr>
        <p:txBody>
          <a:bodyPr wrap="square">
            <a:spAutoFit/>
          </a:bodyPr>
          <a:lstStyle/>
          <a:p>
            <a:pPr algn="ctr"/>
            <a:r>
              <a:rPr lang="en-US" sz="1400" b="1" dirty="0">
                <a:solidFill>
                  <a:srgbClr val="00B050"/>
                </a:solidFill>
                <a:latin typeface="Calibri" panose="020F0502020204030204" pitchFamily="34" charset="0"/>
              </a:rPr>
              <a:t>COST OF THE PROJECT : 19 Cr</a:t>
            </a:r>
          </a:p>
          <a:p>
            <a:pPr algn="ctr"/>
            <a:r>
              <a:rPr lang="en-US" sz="1400" b="1" dirty="0">
                <a:solidFill>
                  <a:srgbClr val="00B050"/>
                </a:solidFill>
                <a:latin typeface="Calibri" panose="020F0502020204030204" pitchFamily="34" charset="0"/>
              </a:rPr>
              <a:t>Installed Capacity: 50 MLD</a:t>
            </a:r>
          </a:p>
          <a:p>
            <a:pPr algn="ctr"/>
            <a:r>
              <a:rPr lang="en-US" sz="1400" b="1" dirty="0">
                <a:solidFill>
                  <a:srgbClr val="00B050"/>
                </a:solidFill>
                <a:latin typeface="Calibri" panose="020F0502020204030204" pitchFamily="34" charset="0"/>
              </a:rPr>
              <a:t>Households Benefited: 104057</a:t>
            </a:r>
          </a:p>
          <a:p>
            <a:pPr algn="ctr"/>
            <a:r>
              <a:rPr lang="en-US" sz="1400" b="1" dirty="0">
                <a:solidFill>
                  <a:srgbClr val="00B050"/>
                </a:solidFill>
                <a:latin typeface="Calibri" panose="020F0502020204030204" pitchFamily="34" charset="0"/>
              </a:rPr>
              <a:t>Area Covered : 90 %</a:t>
            </a:r>
            <a:endParaRPr lang="en-IN" sz="1400" dirty="0"/>
          </a:p>
        </p:txBody>
      </p:sp>
    </p:spTree>
    <p:extLst>
      <p:ext uri="{BB962C8B-B14F-4D97-AF65-F5344CB8AC3E}">
        <p14:creationId xmlns:p14="http://schemas.microsoft.com/office/powerpoint/2010/main" val="3754736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83C2EC-33E2-0A45-0C38-C000199C3A0E}"/>
              </a:ext>
            </a:extLst>
          </p:cNvPr>
          <p:cNvSpPr txBox="1"/>
          <p:nvPr/>
        </p:nvSpPr>
        <p:spPr>
          <a:xfrm>
            <a:off x="101238" y="1837026"/>
            <a:ext cx="3823445" cy="1196738"/>
          </a:xfrm>
          <a:prstGeom prst="rect">
            <a:avLst/>
          </a:prstGeom>
          <a:noFill/>
        </p:spPr>
        <p:txBody>
          <a:bodyPr wrap="square">
            <a:spAutoFit/>
          </a:bodyPr>
          <a:lstStyle/>
          <a:p>
            <a:pPr marL="342900" lvl="0" indent="-342900" algn="just">
              <a:lnSpc>
                <a:spcPct val="115000"/>
              </a:lnSpc>
              <a:buSzPts val="1200"/>
              <a:buFont typeface="Symbol" panose="05050102010706020507" pitchFamily="18" charset="2"/>
              <a:buBlip>
                <a:blip r:embed="rId2"/>
              </a:buBlip>
              <a:tabLst>
                <a:tab pos="1615440" algn="l"/>
              </a:tabLst>
            </a:pPr>
            <a:r>
              <a:rPr lang="en-US" sz="1600" dirty="0">
                <a:effectLst/>
                <a:latin typeface="Verdana" panose="020B0604030504040204" pitchFamily="34" charset="0"/>
                <a:ea typeface="Calibri" panose="020F0502020204030204" pitchFamily="34" charset="0"/>
                <a:cs typeface="Times New Roman" panose="02020603050405020304" pitchFamily="18" charset="0"/>
              </a:rPr>
              <a:t>24 MLD of treated STP water (100%) is reused </a:t>
            </a:r>
          </a:p>
          <a:p>
            <a:pPr algn="just">
              <a:lnSpc>
                <a:spcPct val="115000"/>
              </a:lnSpc>
              <a:buSzPts val="1200"/>
              <a:tabLst>
                <a:tab pos="1615440" algn="l"/>
              </a:tabLst>
            </a:pPr>
            <a:endParaRPr lang="en-US" sz="1600" dirty="0">
              <a:effectLst/>
              <a:latin typeface="Verdana" panose="020B0604030504040204" pitchFamily="34" charset="0"/>
              <a:ea typeface="Calibri" panose="020F0502020204030204" pitchFamily="34" charset="0"/>
              <a:cs typeface="Times New Roman" panose="02020603050405020304" pitchFamily="18" charset="0"/>
            </a:endParaRPr>
          </a:p>
          <a:p>
            <a:pPr lvl="0" algn="just">
              <a:lnSpc>
                <a:spcPct val="115000"/>
              </a:lnSpc>
              <a:buSzPts val="1200"/>
              <a:tabLst>
                <a:tab pos="1615440" algn="l"/>
              </a:tabLst>
            </a:pPr>
            <a:r>
              <a:rPr lang="en-US" sz="1600" dirty="0">
                <a:effectLst/>
                <a:latin typeface="Verdana" panose="020B0604030504040204" pitchFamily="34" charset="0"/>
                <a:ea typeface="Calibri" panose="020F0502020204030204" pitchFamily="34" charset="0"/>
                <a:cs typeface="Times New Roman" panose="02020603050405020304" pitchFamily="18" charset="0"/>
              </a:rPr>
              <a:t> </a:t>
            </a:r>
          </a:p>
        </p:txBody>
      </p:sp>
      <p:pic>
        <p:nvPicPr>
          <p:cNvPr id="5" name="Picture 4">
            <a:extLst>
              <a:ext uri="{FF2B5EF4-FFF2-40B4-BE49-F238E27FC236}">
                <a16:creationId xmlns:a16="http://schemas.microsoft.com/office/drawing/2014/main" id="{E831EE33-F7AD-DBD4-41BC-0FFDD4459B69}"/>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4051139" y="0"/>
            <a:ext cx="8034709" cy="2259907"/>
          </a:xfrm>
          <a:prstGeom prst="rect">
            <a:avLst/>
          </a:prstGeom>
          <a:noFill/>
          <a:ln>
            <a:noFill/>
          </a:ln>
        </p:spPr>
      </p:pic>
      <p:sp>
        <p:nvSpPr>
          <p:cNvPr id="7" name="TextBox 6">
            <a:extLst>
              <a:ext uri="{FF2B5EF4-FFF2-40B4-BE49-F238E27FC236}">
                <a16:creationId xmlns:a16="http://schemas.microsoft.com/office/drawing/2014/main" id="{2537E9D2-6562-1DC1-9103-6513CC185325}"/>
              </a:ext>
            </a:extLst>
          </p:cNvPr>
          <p:cNvSpPr txBox="1"/>
          <p:nvPr/>
        </p:nvSpPr>
        <p:spPr>
          <a:xfrm>
            <a:off x="4026276" y="2282207"/>
            <a:ext cx="8201320" cy="283539"/>
          </a:xfrm>
          <a:prstGeom prst="rect">
            <a:avLst/>
          </a:prstGeom>
          <a:noFill/>
        </p:spPr>
        <p:txBody>
          <a:bodyPr wrap="square">
            <a:spAutoFit/>
          </a:bodyPr>
          <a:lstStyle/>
          <a:p>
            <a:pPr lvl="0" algn="ctr">
              <a:lnSpc>
                <a:spcPct val="115000"/>
              </a:lnSpc>
              <a:tabLst>
                <a:tab pos="1615440" algn="l"/>
              </a:tabLst>
            </a:pPr>
            <a:r>
              <a:rPr lang="en-US" sz="1200" b="1" dirty="0">
                <a:effectLst/>
                <a:latin typeface="Verdana" panose="020B0604030504040204" pitchFamily="34" charset="0"/>
                <a:ea typeface="Calibri" panose="020F0502020204030204" pitchFamily="34" charset="0"/>
                <a:cs typeface="Times New Roman" panose="02020603050405020304" pitchFamily="18" charset="0"/>
              </a:rPr>
              <a:t>Sold 5 MLD to </a:t>
            </a:r>
            <a:r>
              <a:rPr lang="en-US" sz="1200" b="1" dirty="0" err="1">
                <a:effectLst/>
                <a:latin typeface="Verdana" panose="020B0604030504040204" pitchFamily="34" charset="0"/>
                <a:ea typeface="Calibri" panose="020F0502020204030204" pitchFamily="34" charset="0"/>
                <a:cs typeface="Times New Roman" panose="02020603050405020304" pitchFamily="18" charset="0"/>
              </a:rPr>
              <a:t>Srikalahasthi</a:t>
            </a:r>
            <a:r>
              <a:rPr lang="en-US" sz="1200" b="1" dirty="0">
                <a:effectLst/>
                <a:latin typeface="Verdana" panose="020B0604030504040204" pitchFamily="34" charset="0"/>
                <a:ea typeface="Calibri" panose="020F0502020204030204" pitchFamily="34" charset="0"/>
                <a:cs typeface="Times New Roman" panose="02020603050405020304" pitchFamily="18" charset="0"/>
              </a:rPr>
              <a:t> Pipes Ltd. and generating a revenue of 6 Lakhs Rupees/Month</a:t>
            </a:r>
          </a:p>
        </p:txBody>
      </p:sp>
      <p:sp>
        <p:nvSpPr>
          <p:cNvPr id="9" name="TextBox 8">
            <a:extLst>
              <a:ext uri="{FF2B5EF4-FFF2-40B4-BE49-F238E27FC236}">
                <a16:creationId xmlns:a16="http://schemas.microsoft.com/office/drawing/2014/main" id="{171B93F4-CC81-C3A0-FE4B-EDCE7709D7FE}"/>
              </a:ext>
            </a:extLst>
          </p:cNvPr>
          <p:cNvSpPr txBox="1"/>
          <p:nvPr/>
        </p:nvSpPr>
        <p:spPr>
          <a:xfrm>
            <a:off x="7781173" y="6087240"/>
            <a:ext cx="4407841" cy="307777"/>
          </a:xfrm>
          <a:prstGeom prst="rect">
            <a:avLst/>
          </a:prstGeom>
          <a:noFill/>
        </p:spPr>
        <p:txBody>
          <a:bodyPr wrap="square">
            <a:spAutoFit/>
          </a:bodyPr>
          <a:lstStyle/>
          <a:p>
            <a:r>
              <a:rPr lang="en-IN" sz="1400" b="1" dirty="0">
                <a:effectLst/>
                <a:latin typeface="Calibri" panose="020F0502020204030204" pitchFamily="34" charset="0"/>
                <a:ea typeface="Calibri" panose="020F0502020204030204" pitchFamily="34" charset="0"/>
                <a:cs typeface="Gautami" panose="020B0502040204020203" pitchFamily="34" charset="0"/>
              </a:rPr>
              <a:t>Reused for watering plants on road medians &amp; in parks</a:t>
            </a:r>
            <a:endParaRPr lang="en-IN" sz="1400" b="1" dirty="0"/>
          </a:p>
        </p:txBody>
      </p:sp>
      <p:pic>
        <p:nvPicPr>
          <p:cNvPr id="10" name="Picture 9">
            <a:extLst>
              <a:ext uri="{FF2B5EF4-FFF2-40B4-BE49-F238E27FC236}">
                <a16:creationId xmlns:a16="http://schemas.microsoft.com/office/drawing/2014/main" id="{EC95377C-46AF-62DB-7463-A2540C3CF14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91116" y="4835703"/>
            <a:ext cx="2481807" cy="1262097"/>
          </a:xfrm>
          <a:prstGeom prst="rect">
            <a:avLst/>
          </a:prstGeom>
          <a:noFill/>
          <a:ln>
            <a:noFill/>
          </a:ln>
        </p:spPr>
      </p:pic>
      <p:sp>
        <p:nvSpPr>
          <p:cNvPr id="12" name="TextBox 11">
            <a:extLst>
              <a:ext uri="{FF2B5EF4-FFF2-40B4-BE49-F238E27FC236}">
                <a16:creationId xmlns:a16="http://schemas.microsoft.com/office/drawing/2014/main" id="{756898DA-60A5-D801-5958-6A53E753A4B1}"/>
              </a:ext>
            </a:extLst>
          </p:cNvPr>
          <p:cNvSpPr txBox="1"/>
          <p:nvPr/>
        </p:nvSpPr>
        <p:spPr>
          <a:xfrm>
            <a:off x="-3579" y="5862897"/>
            <a:ext cx="7594696" cy="572977"/>
          </a:xfrm>
          <a:prstGeom prst="rect">
            <a:avLst/>
          </a:prstGeom>
          <a:noFill/>
        </p:spPr>
        <p:txBody>
          <a:bodyPr wrap="square">
            <a:spAutoFit/>
          </a:bodyPr>
          <a:lstStyle/>
          <a:p>
            <a:pPr algn="just">
              <a:lnSpc>
                <a:spcPct val="150000"/>
              </a:lnSpc>
            </a:pPr>
            <a:r>
              <a:rPr lang="en-IN" sz="1100" b="1" spc="10" dirty="0">
                <a:solidFill>
                  <a:srgbClr val="000000"/>
                </a:solidFill>
                <a:effectLst/>
                <a:latin typeface="Georgia" panose="02040502050405020303" pitchFamily="18" charset="0"/>
                <a:ea typeface="Calibri" panose="020F0502020204030204" pitchFamily="34" charset="0"/>
                <a:cs typeface="Gautami" panose="020B0502040204020203" pitchFamily="34" charset="0"/>
              </a:rPr>
              <a:t>TIRUPATI Introduced </a:t>
            </a:r>
            <a:r>
              <a:rPr lang="en-IN" sz="1100" b="1" i="1" u="sng" spc="10" dirty="0">
                <a:solidFill>
                  <a:srgbClr val="FF0000"/>
                </a:solidFill>
                <a:effectLst/>
                <a:latin typeface="Georgia" panose="02040502050405020303" pitchFamily="18" charset="0"/>
                <a:ea typeface="Calibri" panose="020F0502020204030204" pitchFamily="34" charset="0"/>
                <a:cs typeface="Gautami" panose="020B0502040204020203" pitchFamily="34" charset="0"/>
              </a:rPr>
              <a:t>water fountains</a:t>
            </a:r>
            <a:r>
              <a:rPr lang="en-IN" sz="1100" b="1" spc="10" dirty="0">
                <a:solidFill>
                  <a:srgbClr val="000000"/>
                </a:solidFill>
                <a:effectLst/>
                <a:latin typeface="Georgia" panose="02040502050405020303" pitchFamily="18" charset="0"/>
                <a:ea typeface="Calibri" panose="020F0502020204030204" pitchFamily="34" charset="0"/>
                <a:cs typeface="Gautami" panose="020B0502040204020203" pitchFamily="34" charset="0"/>
              </a:rPr>
              <a:t> at traffic intersection at various places to reduce air pollution in the city utilizing treated effluent from STP</a:t>
            </a:r>
            <a:endParaRPr lang="en-IN" sz="1100" dirty="0"/>
          </a:p>
        </p:txBody>
      </p:sp>
      <p:pic>
        <p:nvPicPr>
          <p:cNvPr id="13" name="Picture 12">
            <a:extLst>
              <a:ext uri="{FF2B5EF4-FFF2-40B4-BE49-F238E27FC236}">
                <a16:creationId xmlns:a16="http://schemas.microsoft.com/office/drawing/2014/main" id="{8D994C7A-6EFF-7EAA-63A0-E7C8C25F0132}"/>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8809" y="2565746"/>
            <a:ext cx="7316154" cy="3274851"/>
          </a:xfrm>
          <a:prstGeom prst="rect">
            <a:avLst/>
          </a:prstGeom>
          <a:noFill/>
          <a:ln>
            <a:noFill/>
          </a:ln>
        </p:spPr>
      </p:pic>
      <p:pic>
        <p:nvPicPr>
          <p:cNvPr id="14" name="Picture 13">
            <a:extLst>
              <a:ext uri="{FF2B5EF4-FFF2-40B4-BE49-F238E27FC236}">
                <a16:creationId xmlns:a16="http://schemas.microsoft.com/office/drawing/2014/main" id="{3B7D53CB-D8D9-D473-9F43-9B7642961514}"/>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072923" y="2565746"/>
            <a:ext cx="1974343" cy="1798423"/>
          </a:xfrm>
          <a:prstGeom prst="rect">
            <a:avLst/>
          </a:prstGeom>
          <a:noFill/>
          <a:ln>
            <a:noFill/>
          </a:ln>
        </p:spPr>
      </p:pic>
      <p:pic>
        <p:nvPicPr>
          <p:cNvPr id="16" name="Picture 15">
            <a:extLst>
              <a:ext uri="{FF2B5EF4-FFF2-40B4-BE49-F238E27FC236}">
                <a16:creationId xmlns:a16="http://schemas.microsoft.com/office/drawing/2014/main" id="{5E626BE5-D072-B42B-7BFE-F5B58EA96C83}"/>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591116" y="2565746"/>
            <a:ext cx="2393978" cy="1798423"/>
          </a:xfrm>
          <a:prstGeom prst="rect">
            <a:avLst/>
          </a:prstGeom>
          <a:noFill/>
          <a:ln>
            <a:noFill/>
          </a:ln>
        </p:spPr>
      </p:pic>
      <p:sp>
        <p:nvSpPr>
          <p:cNvPr id="18" name="TextBox 17">
            <a:extLst>
              <a:ext uri="{FF2B5EF4-FFF2-40B4-BE49-F238E27FC236}">
                <a16:creationId xmlns:a16="http://schemas.microsoft.com/office/drawing/2014/main" id="{B4D2C741-41B7-AC60-3048-2FE4BA543F52}"/>
              </a:ext>
            </a:extLst>
          </p:cNvPr>
          <p:cNvSpPr txBox="1"/>
          <p:nvPr/>
        </p:nvSpPr>
        <p:spPr>
          <a:xfrm>
            <a:off x="8202228" y="4338326"/>
            <a:ext cx="3565732" cy="523220"/>
          </a:xfrm>
          <a:prstGeom prst="rect">
            <a:avLst/>
          </a:prstGeom>
          <a:noFill/>
        </p:spPr>
        <p:txBody>
          <a:bodyPr wrap="square">
            <a:spAutoFit/>
          </a:bodyPr>
          <a:lstStyle/>
          <a:p>
            <a:pPr algn="ctr"/>
            <a:r>
              <a:rPr lang="en-IN" sz="1400" b="1" dirty="0">
                <a:latin typeface="Calibri" panose="020F0502020204030204" pitchFamily="34" charset="0"/>
                <a:ea typeface="Calibri" panose="020F0502020204030204" pitchFamily="34" charset="0"/>
                <a:cs typeface="Gautami" panose="020B0502040204020203" pitchFamily="34" charset="0"/>
              </a:rPr>
              <a:t>U</a:t>
            </a:r>
            <a:r>
              <a:rPr lang="en-IN" sz="1400" b="1" dirty="0">
                <a:effectLst/>
                <a:latin typeface="Calibri" panose="020F0502020204030204" pitchFamily="34" charset="0"/>
                <a:ea typeface="Calibri" panose="020F0502020204030204" pitchFamily="34" charset="0"/>
                <a:cs typeface="Gautami" panose="020B0502040204020203" pitchFamily="34" charset="0"/>
              </a:rPr>
              <a:t>sed in spraying water on roads to suspend dust particles while sweeping</a:t>
            </a:r>
            <a:endParaRPr lang="en-IN" sz="1400" b="1" dirty="0"/>
          </a:p>
        </p:txBody>
      </p:sp>
      <p:pic>
        <p:nvPicPr>
          <p:cNvPr id="19" name="Picture 18">
            <a:extLst>
              <a:ext uri="{FF2B5EF4-FFF2-40B4-BE49-F238E27FC236}">
                <a16:creationId xmlns:a16="http://schemas.microsoft.com/office/drawing/2014/main" id="{71515226-1348-4375-20B8-750C69A996AA}"/>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179077" y="4835703"/>
            <a:ext cx="1868190" cy="1251537"/>
          </a:xfrm>
          <a:prstGeom prst="rect">
            <a:avLst/>
          </a:prstGeom>
          <a:noFill/>
          <a:ln>
            <a:noFill/>
          </a:ln>
        </p:spPr>
      </p:pic>
      <p:sp>
        <p:nvSpPr>
          <p:cNvPr id="22" name="TextBox 21">
            <a:extLst>
              <a:ext uri="{FF2B5EF4-FFF2-40B4-BE49-F238E27FC236}">
                <a16:creationId xmlns:a16="http://schemas.microsoft.com/office/drawing/2014/main" id="{C8C5E4F6-EC85-9EC5-C2B8-32060BC47462}"/>
              </a:ext>
            </a:extLst>
          </p:cNvPr>
          <p:cNvSpPr txBox="1"/>
          <p:nvPr/>
        </p:nvSpPr>
        <p:spPr>
          <a:xfrm>
            <a:off x="9000565" y="99010"/>
            <a:ext cx="3005303" cy="277508"/>
          </a:xfrm>
          <a:prstGeom prst="rect">
            <a:avLst/>
          </a:prstGeom>
          <a:solidFill>
            <a:srgbClr val="FFC000"/>
          </a:solidFill>
          <a:ln>
            <a:noFill/>
          </a:ln>
          <a:effectLst>
            <a:glow rad="1397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lvl="0" algn="ctr"/>
            <a:r>
              <a:rPr lang="en-IN" sz="1200" b="1" dirty="0">
                <a:solidFill>
                  <a:schemeClr val="bg1"/>
                </a:solidFill>
              </a:rPr>
              <a:t>REUSE OF TREATED WATER IN TIRUPATI</a:t>
            </a:r>
          </a:p>
        </p:txBody>
      </p:sp>
      <p:sp>
        <p:nvSpPr>
          <p:cNvPr id="15" name="TextBox 14">
            <a:extLst>
              <a:ext uri="{FF2B5EF4-FFF2-40B4-BE49-F238E27FC236}">
                <a16:creationId xmlns:a16="http://schemas.microsoft.com/office/drawing/2014/main" id="{D60C5E75-1C7E-5B18-52AF-FF2B2C271BAE}"/>
              </a:ext>
            </a:extLst>
          </p:cNvPr>
          <p:cNvSpPr txBox="1"/>
          <p:nvPr/>
        </p:nvSpPr>
        <p:spPr>
          <a:xfrm>
            <a:off x="29538" y="6538938"/>
            <a:ext cx="12056310" cy="319062"/>
          </a:xfrm>
          <a:prstGeom prst="rect">
            <a:avLst/>
          </a:prstGeom>
          <a:noFill/>
        </p:spPr>
        <p:txBody>
          <a:bodyPr wrap="square">
            <a:spAutoFit/>
          </a:bodyPr>
          <a:lstStyle/>
          <a:p>
            <a:pPr>
              <a:lnSpc>
                <a:spcPct val="150000"/>
              </a:lnSpc>
            </a:pPr>
            <a:r>
              <a:rPr lang="en-IN" sz="1100" b="1" spc="10" dirty="0">
                <a:solidFill>
                  <a:srgbClr val="00B050"/>
                </a:solidFill>
                <a:effectLst/>
                <a:latin typeface="Georgia" panose="02040502050405020303" pitchFamily="18" charset="0"/>
                <a:ea typeface="Calibri" panose="020F0502020204030204" pitchFamily="34" charset="0"/>
                <a:cs typeface="Gautami" panose="020B0502040204020203" pitchFamily="34" charset="0"/>
              </a:rPr>
              <a:t>****** Remaining water is released to farmers for Agriculture purpose on free of cost</a:t>
            </a:r>
            <a:endParaRPr lang="en-IN" sz="1100" dirty="0">
              <a:solidFill>
                <a:srgbClr val="00B050"/>
              </a:solidFill>
            </a:endParaRPr>
          </a:p>
        </p:txBody>
      </p:sp>
      <p:graphicFrame>
        <p:nvGraphicFramePr>
          <p:cNvPr id="2" name="Diagram 1">
            <a:extLst>
              <a:ext uri="{FF2B5EF4-FFF2-40B4-BE49-F238E27FC236}">
                <a16:creationId xmlns:a16="http://schemas.microsoft.com/office/drawing/2014/main" id="{3732A7CB-8C49-3C0E-C3CC-09BD924C4DC6}"/>
              </a:ext>
            </a:extLst>
          </p:cNvPr>
          <p:cNvGraphicFramePr/>
          <p:nvPr/>
        </p:nvGraphicFramePr>
        <p:xfrm>
          <a:off x="956223" y="-352355"/>
          <a:ext cx="485733" cy="240450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 name="TextBox 2">
            <a:extLst>
              <a:ext uri="{FF2B5EF4-FFF2-40B4-BE49-F238E27FC236}">
                <a16:creationId xmlns:a16="http://schemas.microsoft.com/office/drawing/2014/main" id="{B0EF38BF-9707-D5FB-BD5B-82E7400975C1}"/>
              </a:ext>
            </a:extLst>
          </p:cNvPr>
          <p:cNvSpPr txBox="1"/>
          <p:nvPr/>
        </p:nvSpPr>
        <p:spPr>
          <a:xfrm>
            <a:off x="371138" y="441331"/>
            <a:ext cx="6096000" cy="1292662"/>
          </a:xfrm>
          <a:prstGeom prst="rect">
            <a:avLst/>
          </a:prstGeom>
          <a:noFill/>
        </p:spPr>
        <p:txBody>
          <a:bodyPr wrap="square">
            <a:spAutoFit/>
          </a:bodyPr>
          <a:lstStyle/>
          <a:p>
            <a:pPr algn="ctr"/>
            <a:r>
              <a:rPr lang="en-IN" sz="1400" dirty="0">
                <a:effectLst/>
                <a:latin typeface="Calibri" panose="020F0502020204030204" pitchFamily="34" charset="0"/>
                <a:ea typeface="Calibri" panose="020F0502020204030204" pitchFamily="34" charset="0"/>
                <a:cs typeface="Gautami" panose="020B0502040204020203" pitchFamily="34" charset="0"/>
              </a:rPr>
              <a:t>The revenue streams like </a:t>
            </a:r>
          </a:p>
          <a:p>
            <a:pPr algn="ctr"/>
            <a:r>
              <a:rPr lang="en-IN" b="1" dirty="0">
                <a:solidFill>
                  <a:srgbClr val="00B050"/>
                </a:solidFill>
                <a:effectLst/>
                <a:latin typeface="Calibri" panose="020F0502020204030204" pitchFamily="34" charset="0"/>
                <a:ea typeface="Calibri" panose="020F0502020204030204" pitchFamily="34" charset="0"/>
                <a:cs typeface="Gautami" panose="020B0502040204020203" pitchFamily="34" charset="0"/>
              </a:rPr>
              <a:t>Sewerage charges</a:t>
            </a:r>
            <a:r>
              <a:rPr lang="en-IN" b="1" dirty="0">
                <a:effectLst/>
                <a:latin typeface="Calibri" panose="020F0502020204030204" pitchFamily="34" charset="0"/>
                <a:ea typeface="Calibri" panose="020F0502020204030204" pitchFamily="34" charset="0"/>
                <a:cs typeface="Gautami" panose="020B0502040204020203" pitchFamily="34" charset="0"/>
              </a:rPr>
              <a:t> </a:t>
            </a:r>
          </a:p>
          <a:p>
            <a:pPr algn="ctr"/>
            <a:r>
              <a:rPr lang="en-IN" sz="1400" dirty="0">
                <a:effectLst/>
                <a:latin typeface="Calibri" panose="020F0502020204030204" pitchFamily="34" charset="0"/>
                <a:ea typeface="Calibri" panose="020F0502020204030204" pitchFamily="34" charset="0"/>
                <a:cs typeface="Gautami" panose="020B0502040204020203" pitchFamily="34" charset="0"/>
              </a:rPr>
              <a:t>and </a:t>
            </a:r>
          </a:p>
          <a:p>
            <a:pPr algn="ctr"/>
            <a:r>
              <a:rPr lang="en-IN" b="1" dirty="0">
                <a:solidFill>
                  <a:srgbClr val="00B050"/>
                </a:solidFill>
                <a:effectLst/>
                <a:latin typeface="Calibri" panose="020F0502020204030204" pitchFamily="34" charset="0"/>
                <a:ea typeface="Calibri" panose="020F0502020204030204" pitchFamily="34" charset="0"/>
                <a:cs typeface="Gautami" panose="020B0502040204020203" pitchFamily="34" charset="0"/>
              </a:rPr>
              <a:t>sale of treated STP water </a:t>
            </a:r>
          </a:p>
          <a:p>
            <a:pPr algn="ctr"/>
            <a:r>
              <a:rPr lang="en-IN" sz="1400" dirty="0">
                <a:effectLst/>
                <a:latin typeface="Calibri" panose="020F0502020204030204" pitchFamily="34" charset="0"/>
                <a:ea typeface="Calibri" panose="020F0502020204030204" pitchFamily="34" charset="0"/>
                <a:cs typeface="Gautami" panose="020B0502040204020203" pitchFamily="34" charset="0"/>
              </a:rPr>
              <a:t>covers entire O&amp;M costs</a:t>
            </a:r>
            <a:endParaRPr lang="en-IN" sz="1400" dirty="0"/>
          </a:p>
        </p:txBody>
      </p:sp>
    </p:spTree>
    <p:extLst>
      <p:ext uri="{BB962C8B-B14F-4D97-AF65-F5344CB8AC3E}">
        <p14:creationId xmlns:p14="http://schemas.microsoft.com/office/powerpoint/2010/main" val="3955508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4D8FC2-BDBA-A346-01BA-5CE921D67215}"/>
              </a:ext>
            </a:extLst>
          </p:cNvPr>
          <p:cNvGrpSpPr/>
          <p:nvPr/>
        </p:nvGrpSpPr>
        <p:grpSpPr>
          <a:xfrm>
            <a:off x="0" y="30236"/>
            <a:ext cx="12192000" cy="6373175"/>
            <a:chOff x="0" y="30236"/>
            <a:chExt cx="12192000" cy="6373175"/>
          </a:xfrm>
        </p:grpSpPr>
        <p:pic>
          <p:nvPicPr>
            <p:cNvPr id="5" name="Picture 4">
              <a:extLst>
                <a:ext uri="{FF2B5EF4-FFF2-40B4-BE49-F238E27FC236}">
                  <a16:creationId xmlns:a16="http://schemas.microsoft.com/office/drawing/2014/main" id="{B54E4064-6AEB-5A67-2008-5658D0DB84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09973" y="30236"/>
              <a:ext cx="3582027" cy="1927660"/>
            </a:xfrm>
            <a:prstGeom prst="rect">
              <a:avLst/>
            </a:prstGeom>
          </p:spPr>
        </p:pic>
        <p:grpSp>
          <p:nvGrpSpPr>
            <p:cNvPr id="6" name="Group 5">
              <a:extLst>
                <a:ext uri="{FF2B5EF4-FFF2-40B4-BE49-F238E27FC236}">
                  <a16:creationId xmlns:a16="http://schemas.microsoft.com/office/drawing/2014/main" id="{58D10EB1-0FAD-F255-E4A9-461CC3C6E4E0}"/>
                </a:ext>
              </a:extLst>
            </p:cNvPr>
            <p:cNvGrpSpPr/>
            <p:nvPr/>
          </p:nvGrpSpPr>
          <p:grpSpPr>
            <a:xfrm>
              <a:off x="0" y="682905"/>
              <a:ext cx="12062763" cy="5720506"/>
              <a:chOff x="1448764" y="632474"/>
              <a:chExt cx="8714966" cy="5298059"/>
            </a:xfrm>
          </p:grpSpPr>
          <p:sp>
            <p:nvSpPr>
              <p:cNvPr id="7" name="TextBox 6">
                <a:extLst>
                  <a:ext uri="{FF2B5EF4-FFF2-40B4-BE49-F238E27FC236}">
                    <a16:creationId xmlns:a16="http://schemas.microsoft.com/office/drawing/2014/main" id="{17ED7E6B-43CC-47CB-588F-8BA7C0F26B2F}"/>
                  </a:ext>
                </a:extLst>
              </p:cNvPr>
              <p:cNvSpPr txBox="1"/>
              <p:nvPr/>
            </p:nvSpPr>
            <p:spPr>
              <a:xfrm>
                <a:off x="2108311" y="5388942"/>
                <a:ext cx="7381753" cy="541591"/>
              </a:xfrm>
              <a:prstGeom prst="rect">
                <a:avLst/>
              </a:prstGeom>
              <a:noFill/>
            </p:spPr>
            <p:txBody>
              <a:bodyPr wrap="square">
                <a:spAutoFit/>
              </a:bodyPr>
              <a:lstStyle/>
              <a:p>
                <a:pPr algn="ctr"/>
                <a:r>
                  <a:rPr lang="en-US" sz="2000" b="1" i="0" dirty="0">
                    <a:solidFill>
                      <a:srgbClr val="111111"/>
                    </a:solidFill>
                    <a:effectLst/>
                    <a:latin typeface="Source Sans Pro" panose="020B0604020202020204" pitchFamily="34" charset="0"/>
                  </a:rPr>
                  <a:t> Declared as the South India’s </a:t>
                </a:r>
                <a:r>
                  <a:rPr lang="en-US" sz="3200" b="1" dirty="0">
                    <a:solidFill>
                      <a:srgbClr val="00B0F0"/>
                    </a:solidFill>
                    <a:latin typeface="Source Sans Pro" panose="020B0604020202020204" pitchFamily="34" charset="0"/>
                  </a:rPr>
                  <a:t>1</a:t>
                </a:r>
                <a:r>
                  <a:rPr lang="en-US" sz="3200" b="1" baseline="30000" dirty="0">
                    <a:solidFill>
                      <a:srgbClr val="00B0F0"/>
                    </a:solidFill>
                    <a:latin typeface="Source Sans Pro" panose="020B0604020202020204" pitchFamily="34" charset="0"/>
                  </a:rPr>
                  <a:t>ST</a:t>
                </a:r>
                <a:r>
                  <a:rPr lang="en-US" sz="3200" b="1" dirty="0">
                    <a:solidFill>
                      <a:srgbClr val="00B0F0"/>
                    </a:solidFill>
                    <a:latin typeface="Source Sans Pro" panose="020B0604020202020204" pitchFamily="34" charset="0"/>
                  </a:rPr>
                  <a:t>- </a:t>
                </a:r>
                <a:r>
                  <a:rPr lang="en-US" sz="2000" b="1" i="0" dirty="0">
                    <a:solidFill>
                      <a:srgbClr val="111111"/>
                    </a:solidFill>
                    <a:effectLst/>
                    <a:latin typeface="Source Sans Pro" panose="020B0604020202020204" pitchFamily="34" charset="0"/>
                  </a:rPr>
                  <a:t> </a:t>
                </a:r>
                <a:r>
                  <a:rPr lang="en-US" sz="3200" b="1" i="0" dirty="0">
                    <a:solidFill>
                      <a:srgbClr val="00B0F0"/>
                    </a:solidFill>
                    <a:effectLst/>
                    <a:latin typeface="Source Sans Pro" panose="020B0604020202020204" pitchFamily="34" charset="0"/>
                  </a:rPr>
                  <a:t>‘Water </a:t>
                </a:r>
                <a:r>
                  <a:rPr lang="en-US" sz="3200" b="1" dirty="0" err="1">
                    <a:solidFill>
                      <a:srgbClr val="00B0F0"/>
                    </a:solidFill>
                    <a:latin typeface="Source Sans Pro" panose="020B0604020202020204" pitchFamily="34" charset="0"/>
                  </a:rPr>
                  <a:t>P</a:t>
                </a:r>
                <a:r>
                  <a:rPr lang="en-US" sz="3200" b="1" i="0" dirty="0" err="1">
                    <a:solidFill>
                      <a:srgbClr val="00B0F0"/>
                    </a:solidFill>
                    <a:effectLst/>
                    <a:latin typeface="Source Sans Pro" panose="020B0604020202020204" pitchFamily="34" charset="0"/>
                  </a:rPr>
                  <a:t>lus'</a:t>
                </a:r>
                <a:r>
                  <a:rPr lang="en-US" sz="2000" b="1" i="0" dirty="0">
                    <a:solidFill>
                      <a:srgbClr val="111111"/>
                    </a:solidFill>
                    <a:effectLst/>
                    <a:latin typeface="Source Sans Pro" panose="020B0604020202020204" pitchFamily="34" charset="0"/>
                  </a:rPr>
                  <a:t> city in Swachh Survekshan 2021</a:t>
                </a:r>
                <a:endParaRPr lang="en-IN" sz="2000" b="1" dirty="0"/>
              </a:p>
            </p:txBody>
          </p:sp>
          <p:grpSp>
            <p:nvGrpSpPr>
              <p:cNvPr id="8" name="Group 7">
                <a:extLst>
                  <a:ext uri="{FF2B5EF4-FFF2-40B4-BE49-F238E27FC236}">
                    <a16:creationId xmlns:a16="http://schemas.microsoft.com/office/drawing/2014/main" id="{62D5ED0D-F64B-7686-9DD6-F5A11355D016}"/>
                  </a:ext>
                </a:extLst>
              </p:cNvPr>
              <p:cNvGrpSpPr/>
              <p:nvPr/>
            </p:nvGrpSpPr>
            <p:grpSpPr>
              <a:xfrm>
                <a:off x="1448764" y="632474"/>
                <a:ext cx="8714966" cy="4565483"/>
                <a:chOff x="5978305" y="4393379"/>
                <a:chExt cx="5434132" cy="2405657"/>
              </a:xfrm>
            </p:grpSpPr>
            <p:pic>
              <p:nvPicPr>
                <p:cNvPr id="9" name="Picture 8">
                  <a:extLst>
                    <a:ext uri="{FF2B5EF4-FFF2-40B4-BE49-F238E27FC236}">
                      <a16:creationId xmlns:a16="http://schemas.microsoft.com/office/drawing/2014/main" id="{99E25371-EED5-5145-4257-00D6A2D90CBA}"/>
                    </a:ext>
                  </a:extLst>
                </p:cNvPr>
                <p:cNvPicPr>
                  <a:picLocks noChangeAspect="1"/>
                </p:cNvPicPr>
                <p:nvPr/>
              </p:nvPicPr>
              <p:blipFill>
                <a:blip r:embed="rId3"/>
                <a:stretch>
                  <a:fillRect/>
                </a:stretch>
              </p:blipFill>
              <p:spPr>
                <a:xfrm>
                  <a:off x="9798776" y="5116223"/>
                  <a:ext cx="1613661" cy="1682813"/>
                </a:xfrm>
                <a:prstGeom prst="rect">
                  <a:avLst/>
                </a:prstGeom>
              </p:spPr>
            </p:pic>
            <p:sp>
              <p:nvSpPr>
                <p:cNvPr id="10" name="TextBox 9">
                  <a:extLst>
                    <a:ext uri="{FF2B5EF4-FFF2-40B4-BE49-F238E27FC236}">
                      <a16:creationId xmlns:a16="http://schemas.microsoft.com/office/drawing/2014/main" id="{33C39F44-9901-774F-B50A-1287608FCCCB}"/>
                    </a:ext>
                  </a:extLst>
                </p:cNvPr>
                <p:cNvSpPr txBox="1"/>
                <p:nvPr/>
              </p:nvSpPr>
              <p:spPr>
                <a:xfrm>
                  <a:off x="10365983" y="6604427"/>
                  <a:ext cx="793552" cy="194609"/>
                </a:xfrm>
                <a:prstGeom prst="rect">
                  <a:avLst/>
                </a:prstGeom>
                <a:noFill/>
              </p:spPr>
              <p:txBody>
                <a:bodyPr wrap="none" rtlCol="0">
                  <a:spAutoFit/>
                </a:bodyPr>
                <a:lstStyle/>
                <a:p>
                  <a:r>
                    <a:rPr lang="en-IN" b="1" dirty="0"/>
                    <a:t>Water Plus </a:t>
                  </a:r>
                </a:p>
              </p:txBody>
            </p:sp>
            <p:pic>
              <p:nvPicPr>
                <p:cNvPr id="11" name="Picture 10">
                  <a:extLst>
                    <a:ext uri="{FF2B5EF4-FFF2-40B4-BE49-F238E27FC236}">
                      <a16:creationId xmlns:a16="http://schemas.microsoft.com/office/drawing/2014/main" id="{3BD4E629-F440-1535-FF2E-CA2289CF091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978305" y="4393379"/>
                  <a:ext cx="3910694" cy="2405657"/>
                </a:xfrm>
                <a:prstGeom prst="rect">
                  <a:avLst/>
                </a:prstGeom>
              </p:spPr>
            </p:pic>
          </p:grpSp>
        </p:grpSp>
      </p:grpSp>
    </p:spTree>
    <p:extLst>
      <p:ext uri="{BB962C8B-B14F-4D97-AF65-F5344CB8AC3E}">
        <p14:creationId xmlns:p14="http://schemas.microsoft.com/office/powerpoint/2010/main" val="626500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A8D68D-504A-53AC-A8D7-2796D3AFB04B}"/>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7" name="TextBox 6">
            <a:extLst>
              <a:ext uri="{FF2B5EF4-FFF2-40B4-BE49-F238E27FC236}">
                <a16:creationId xmlns:a16="http://schemas.microsoft.com/office/drawing/2014/main" id="{1F4882E6-AAE7-D783-B426-BFCC325FA29B}"/>
              </a:ext>
            </a:extLst>
          </p:cNvPr>
          <p:cNvSpPr txBox="1"/>
          <p:nvPr/>
        </p:nvSpPr>
        <p:spPr>
          <a:xfrm>
            <a:off x="0" y="3590673"/>
            <a:ext cx="12191533" cy="769441"/>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Calibri"/>
                <a:ea typeface="+mn-ea"/>
                <a:cs typeface="+mn-cs"/>
              </a:rPr>
              <a:t>Thank You</a:t>
            </a:r>
          </a:p>
        </p:txBody>
      </p:sp>
    </p:spTree>
    <p:extLst>
      <p:ext uri="{BB962C8B-B14F-4D97-AF65-F5344CB8AC3E}">
        <p14:creationId xmlns:p14="http://schemas.microsoft.com/office/powerpoint/2010/main" val="3997375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D1FC604-276B-BC9B-0D59-4851DF6CAF89}"/>
              </a:ext>
            </a:extLst>
          </p:cNvPr>
          <p:cNvPicPr>
            <a:picLocks noChangeAspect="1"/>
          </p:cNvPicPr>
          <p:nvPr/>
        </p:nvPicPr>
        <p:blipFill>
          <a:blip r:embed="rId2" cstate="print">
            <a:lum bright="70000" contrast="-70000"/>
            <a:extLst>
              <a:ext uri="{28A0092B-C50C-407E-A947-70E740481C1C}">
                <a14:useLocalDpi xmlns:a14="http://schemas.microsoft.com/office/drawing/2010/main"/>
              </a:ext>
            </a:extLst>
          </a:blip>
          <a:stretch>
            <a:fillRect/>
          </a:stretch>
        </p:blipFill>
        <p:spPr>
          <a:xfrm>
            <a:off x="-324149" y="-92597"/>
            <a:ext cx="7164729" cy="7267626"/>
          </a:xfrm>
          <a:prstGeom prst="rect">
            <a:avLst/>
          </a:prstGeom>
          <a:ln>
            <a:noFill/>
          </a:ln>
          <a:effectLst>
            <a:softEdge rad="635000"/>
          </a:effectLst>
        </p:spPr>
      </p:pic>
      <p:grpSp>
        <p:nvGrpSpPr>
          <p:cNvPr id="17" name="Group 16">
            <a:extLst>
              <a:ext uri="{FF2B5EF4-FFF2-40B4-BE49-F238E27FC236}">
                <a16:creationId xmlns:a16="http://schemas.microsoft.com/office/drawing/2014/main" id="{FDD12A8D-43CD-5274-0F96-97A15FD215B8}"/>
              </a:ext>
            </a:extLst>
          </p:cNvPr>
          <p:cNvGrpSpPr/>
          <p:nvPr/>
        </p:nvGrpSpPr>
        <p:grpSpPr>
          <a:xfrm>
            <a:off x="5282014" y="5224319"/>
            <a:ext cx="7153054" cy="586556"/>
            <a:chOff x="4485431" y="1838689"/>
            <a:chExt cx="7153054" cy="586556"/>
          </a:xfrm>
        </p:grpSpPr>
        <p:sp>
          <p:nvSpPr>
            <p:cNvPr id="18" name="TextBox 17">
              <a:extLst>
                <a:ext uri="{FF2B5EF4-FFF2-40B4-BE49-F238E27FC236}">
                  <a16:creationId xmlns:a16="http://schemas.microsoft.com/office/drawing/2014/main" id="{9CDA5E14-2B7C-8783-C051-7AF55393FF77}"/>
                </a:ext>
              </a:extLst>
            </p:cNvPr>
            <p:cNvSpPr txBox="1"/>
            <p:nvPr/>
          </p:nvSpPr>
          <p:spPr>
            <a:xfrm>
              <a:off x="4485431" y="1901280"/>
              <a:ext cx="7153054" cy="461665"/>
            </a:xfrm>
            <a:prstGeom prst="rect">
              <a:avLst/>
            </a:prstGeom>
            <a:noFill/>
            <a:effectLst>
              <a:glow rad="228600">
                <a:schemeClr val="accent4">
                  <a:satMod val="175000"/>
                  <a:alpha val="40000"/>
                </a:schemeClr>
              </a:glow>
            </a:effectLst>
          </p:spPr>
          <p:txBody>
            <a:bodyPr wrap="square">
              <a:spAutoFit/>
            </a:bodyPr>
            <a:lstStyle/>
            <a:p>
              <a:pPr algn="ctr"/>
              <a:r>
                <a:rPr lang="en-IN" sz="2400" b="1" dirty="0">
                  <a:solidFill>
                    <a:srgbClr val="00B050"/>
                  </a:solidFill>
                  <a:latin typeface="Calibri" panose="020F0502020204030204" pitchFamily="34" charset="0"/>
                  <a:cs typeface="Gautami" panose="020B0502040204020203" pitchFamily="34" charset="0"/>
                </a:rPr>
                <a:t>Tirupati Municipal Corporation</a:t>
              </a:r>
              <a:endParaRPr lang="en-IN" sz="1000" b="1" dirty="0">
                <a:solidFill>
                  <a:srgbClr val="00B050"/>
                </a:solidFill>
              </a:endParaRPr>
            </a:p>
          </p:txBody>
        </p:sp>
        <p:pic>
          <p:nvPicPr>
            <p:cNvPr id="19" name="Picture 2">
              <a:extLst>
                <a:ext uri="{FF2B5EF4-FFF2-40B4-BE49-F238E27FC236}">
                  <a16:creationId xmlns:a16="http://schemas.microsoft.com/office/drawing/2014/main" id="{5676CA00-5BCB-46BA-7354-596F6A8603BD}"/>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10103927" y="1838689"/>
              <a:ext cx="1291013" cy="5865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4969EF2A-30B7-C4D1-6916-C923BF6DA44C}"/>
                </a:ext>
              </a:extLst>
            </p:cNvPr>
            <p:cNvPicPr>
              <a:picLocks/>
            </p:cNvPicPr>
            <p:nvPr/>
          </p:nvPicPr>
          <p:blipFill>
            <a:blip r:embed="rId5" cstate="email">
              <a:extLst>
                <a:ext uri="{28A0092B-C50C-407E-A947-70E740481C1C}">
                  <a14:useLocalDpi xmlns:a14="http://schemas.microsoft.com/office/drawing/2010/main"/>
                </a:ext>
              </a:extLst>
            </a:blip>
            <a:srcRect/>
            <a:stretch>
              <a:fillRect/>
            </a:stretch>
          </p:blipFill>
          <p:spPr bwMode="auto">
            <a:xfrm>
              <a:off x="5275830" y="1908153"/>
              <a:ext cx="533046" cy="491944"/>
            </a:xfrm>
            <a:prstGeom prst="rect">
              <a:avLst/>
            </a:prstGeom>
            <a:noFill/>
            <a:ln>
              <a:noFill/>
            </a:ln>
          </p:spPr>
        </p:pic>
      </p:grpSp>
      <p:pic>
        <p:nvPicPr>
          <p:cNvPr id="21" name="Picture 20">
            <a:extLst>
              <a:ext uri="{FF2B5EF4-FFF2-40B4-BE49-F238E27FC236}">
                <a16:creationId xmlns:a16="http://schemas.microsoft.com/office/drawing/2014/main" id="{0C978E58-8A7B-9382-738C-8627DE6DA0B1}"/>
              </a:ext>
            </a:extLst>
          </p:cNvPr>
          <p:cNvPicPr>
            <a:picLocks/>
          </p:cNvPicPr>
          <p:nvPr/>
        </p:nvPicPr>
        <p:blipFill rotWithShape="1">
          <a:blip r:embed="rId6">
            <a:extLst>
              <a:ext uri="{28A0092B-C50C-407E-A947-70E740481C1C}">
                <a14:useLocalDpi xmlns:a14="http://schemas.microsoft.com/office/drawing/2010/main"/>
              </a:ext>
            </a:extLst>
          </a:blip>
          <a:srcRect/>
          <a:stretch/>
        </p:blipFill>
        <p:spPr bwMode="auto">
          <a:xfrm>
            <a:off x="6625665" y="5023989"/>
            <a:ext cx="4513735" cy="129180"/>
          </a:xfrm>
          <a:prstGeom prst="rect">
            <a:avLst/>
          </a:prstGeom>
          <a:noFill/>
        </p:spPr>
      </p:pic>
      <p:graphicFrame>
        <p:nvGraphicFramePr>
          <p:cNvPr id="32" name="Object 31">
            <a:extLst>
              <a:ext uri="{FF2B5EF4-FFF2-40B4-BE49-F238E27FC236}">
                <a16:creationId xmlns:a16="http://schemas.microsoft.com/office/drawing/2014/main" id="{2A36C8ED-6621-4F53-B36E-B04FBE431EA1}"/>
              </a:ext>
            </a:extLst>
          </p:cNvPr>
          <p:cNvGraphicFramePr>
            <a:graphicFrameLocks noChangeAspect="1"/>
          </p:cNvGraphicFramePr>
          <p:nvPr/>
        </p:nvGraphicFramePr>
        <p:xfrm>
          <a:off x="8024296" y="3868850"/>
          <a:ext cx="3052911" cy="436473"/>
        </p:xfrm>
        <a:graphic>
          <a:graphicData uri="http://schemas.openxmlformats.org/presentationml/2006/ole">
            <mc:AlternateContent xmlns:mc="http://schemas.openxmlformats.org/markup-compatibility/2006">
              <mc:Choice xmlns:v="urn:schemas-microsoft-com:vml" Requires="v">
                <p:oleObj name="Bitmap Image" r:id="rId7" imgW="2324160" imgH="548640" progId="PBrush">
                  <p:embed/>
                </p:oleObj>
              </mc:Choice>
              <mc:Fallback>
                <p:oleObj name="Bitmap Image" r:id="rId7" imgW="2324160" imgH="548640" progId="PBrush">
                  <p:embed/>
                  <p:pic>
                    <p:nvPicPr>
                      <p:cNvPr id="32" name="Object 31">
                        <a:extLst>
                          <a:ext uri="{FF2B5EF4-FFF2-40B4-BE49-F238E27FC236}">
                            <a16:creationId xmlns:a16="http://schemas.microsoft.com/office/drawing/2014/main" id="{2A36C8ED-6621-4F53-B36E-B04FBE431EA1}"/>
                          </a:ext>
                        </a:extLst>
                      </p:cNvPr>
                      <p:cNvPicPr/>
                      <p:nvPr/>
                    </p:nvPicPr>
                    <p:blipFill>
                      <a:blip r:embed="rId8"/>
                      <a:stretch>
                        <a:fillRect/>
                      </a:stretch>
                    </p:blipFill>
                    <p:spPr>
                      <a:xfrm>
                        <a:off x="8024296" y="3868850"/>
                        <a:ext cx="3052911" cy="436473"/>
                      </a:xfrm>
                      <a:prstGeom prst="rect">
                        <a:avLst/>
                      </a:prstGeom>
                    </p:spPr>
                  </p:pic>
                </p:oleObj>
              </mc:Fallback>
            </mc:AlternateContent>
          </a:graphicData>
        </a:graphic>
      </p:graphicFrame>
      <p:pic>
        <p:nvPicPr>
          <p:cNvPr id="23" name="Picture 22">
            <a:extLst>
              <a:ext uri="{FF2B5EF4-FFF2-40B4-BE49-F238E27FC236}">
                <a16:creationId xmlns:a16="http://schemas.microsoft.com/office/drawing/2014/main" id="{5B33128C-AC33-2E46-2564-37CD328D7E9D}"/>
              </a:ext>
            </a:extLst>
          </p:cNvPr>
          <p:cNvPicPr>
            <a:picLocks noChangeAspect="1"/>
          </p:cNvPicPr>
          <p:nvPr/>
        </p:nvPicPr>
        <p:blipFill>
          <a:blip r:embed="rId9" cstate="email">
            <a:lum bright="70000" contrast="-70000"/>
            <a:extLst>
              <a:ext uri="{28A0092B-C50C-407E-A947-70E740481C1C}">
                <a14:useLocalDpi xmlns:a14="http://schemas.microsoft.com/office/drawing/2010/main"/>
              </a:ext>
            </a:extLst>
          </a:blip>
          <a:stretch>
            <a:fillRect/>
          </a:stretch>
        </p:blipFill>
        <p:spPr>
          <a:xfrm>
            <a:off x="10190480" y="-50224"/>
            <a:ext cx="2001520" cy="1449415"/>
          </a:xfrm>
          <a:prstGeom prst="ellipse">
            <a:avLst/>
          </a:prstGeom>
          <a:ln>
            <a:noFill/>
          </a:ln>
          <a:effectLst>
            <a:softEdge rad="112500"/>
          </a:effectLst>
        </p:spPr>
      </p:pic>
      <p:sp>
        <p:nvSpPr>
          <p:cNvPr id="35" name="TextBox 34">
            <a:extLst>
              <a:ext uri="{FF2B5EF4-FFF2-40B4-BE49-F238E27FC236}">
                <a16:creationId xmlns:a16="http://schemas.microsoft.com/office/drawing/2014/main" id="{8CB9EDAB-5ED2-E995-2548-41310F4799F7}"/>
              </a:ext>
            </a:extLst>
          </p:cNvPr>
          <p:cNvSpPr txBox="1"/>
          <p:nvPr/>
        </p:nvSpPr>
        <p:spPr>
          <a:xfrm>
            <a:off x="7815952" y="4042970"/>
            <a:ext cx="2685800" cy="707886"/>
          </a:xfrm>
          <a:prstGeom prst="rect">
            <a:avLst/>
          </a:prstGeom>
          <a:noFill/>
        </p:spPr>
        <p:txBody>
          <a:bodyPr wrap="none" rtlCol="0">
            <a:spAutoFit/>
          </a:bodyPr>
          <a:lstStyle/>
          <a:p>
            <a:r>
              <a:rPr lang="en-IN" sz="4000" b="1" dirty="0"/>
              <a:t>IN TIRUPATI</a:t>
            </a:r>
          </a:p>
        </p:txBody>
      </p:sp>
      <p:pic>
        <p:nvPicPr>
          <p:cNvPr id="1030" name="Picture 6">
            <a:extLst>
              <a:ext uri="{FF2B5EF4-FFF2-40B4-BE49-F238E27FC236}">
                <a16:creationId xmlns:a16="http://schemas.microsoft.com/office/drawing/2014/main" id="{2D8CAEE9-93AB-DAD7-64FE-D0C85422403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849794" y="1376231"/>
            <a:ext cx="6927834" cy="334347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2B4442D9-6B3E-D93F-F77E-905DB62CF3C2}"/>
              </a:ext>
            </a:extLst>
          </p:cNvPr>
          <p:cNvSpPr txBox="1"/>
          <p:nvPr/>
        </p:nvSpPr>
        <p:spPr>
          <a:xfrm>
            <a:off x="9327113" y="6315488"/>
            <a:ext cx="2864887" cy="553998"/>
          </a:xfrm>
          <a:prstGeom prst="rect">
            <a:avLst/>
          </a:prstGeom>
          <a:noFill/>
        </p:spPr>
        <p:txBody>
          <a:bodyPr wrap="none" rtlCol="0">
            <a:spAutoFit/>
          </a:bodyPr>
          <a:lstStyle/>
          <a:p>
            <a:pPr algn="ctr"/>
            <a:r>
              <a:rPr lang="en-IN" sz="1600" b="1" dirty="0">
                <a:solidFill>
                  <a:srgbClr val="FF9900"/>
                </a:solidFill>
                <a:latin typeface="Baskerville Old Face" panose="02020602080505020303" pitchFamily="18" charset="0"/>
                <a:cs typeface="Gautami" panose="020B0502040204020203" pitchFamily="34" charset="0"/>
              </a:rPr>
              <a:t>Ms. ANUPAMA ANJALI, I A S</a:t>
            </a:r>
          </a:p>
          <a:p>
            <a:pPr algn="ctr"/>
            <a:r>
              <a:rPr lang="en-IN" sz="1400" b="1" dirty="0">
                <a:solidFill>
                  <a:srgbClr val="92D050"/>
                </a:solidFill>
                <a:latin typeface="Baskerville Old Face" panose="02020602080505020303" pitchFamily="18" charset="0"/>
                <a:cs typeface="Gautami" panose="020B0502040204020203" pitchFamily="34" charset="0"/>
              </a:rPr>
              <a:t>COMMISSIONER</a:t>
            </a:r>
            <a:endParaRPr lang="en-IN" sz="1600" b="1" dirty="0">
              <a:solidFill>
                <a:srgbClr val="92D050"/>
              </a:solidFill>
              <a:latin typeface="Baskerville Old Face" panose="02020602080505020303" pitchFamily="18" charset="0"/>
              <a:cs typeface="Gautami" panose="020B0502040204020203" pitchFamily="34" charset="0"/>
            </a:endParaRPr>
          </a:p>
        </p:txBody>
      </p:sp>
      <p:sp>
        <p:nvSpPr>
          <p:cNvPr id="2" name="TextBox 1">
            <a:extLst>
              <a:ext uri="{FF2B5EF4-FFF2-40B4-BE49-F238E27FC236}">
                <a16:creationId xmlns:a16="http://schemas.microsoft.com/office/drawing/2014/main" id="{563A01FD-8810-11A9-2E66-41DCECF4D591}"/>
              </a:ext>
            </a:extLst>
          </p:cNvPr>
          <p:cNvSpPr txBox="1"/>
          <p:nvPr/>
        </p:nvSpPr>
        <p:spPr>
          <a:xfrm>
            <a:off x="550878" y="6249304"/>
            <a:ext cx="2119491" cy="584775"/>
          </a:xfrm>
          <a:prstGeom prst="rect">
            <a:avLst/>
          </a:prstGeom>
          <a:noFill/>
        </p:spPr>
        <p:txBody>
          <a:bodyPr wrap="none" rtlCol="0">
            <a:spAutoFit/>
          </a:bodyPr>
          <a:lstStyle/>
          <a:p>
            <a:pPr algn="ctr"/>
            <a:r>
              <a:rPr lang="en-IN" sz="1600" b="1" dirty="0">
                <a:solidFill>
                  <a:schemeClr val="accent1"/>
                </a:solidFill>
                <a:latin typeface="Baskerville Old Face" panose="02020602080505020303" pitchFamily="18" charset="0"/>
                <a:cs typeface="Gautami" panose="020B0502040204020203" pitchFamily="34" charset="0"/>
              </a:rPr>
              <a:t>Mrs. </a:t>
            </a:r>
            <a:r>
              <a:rPr lang="en-IN" sz="1600" b="1" dirty="0" err="1">
                <a:solidFill>
                  <a:schemeClr val="accent1"/>
                </a:solidFill>
                <a:latin typeface="Baskerville Old Face" panose="02020602080505020303" pitchFamily="18" charset="0"/>
                <a:cs typeface="Gautami" panose="020B0502040204020203" pitchFamily="34" charset="0"/>
              </a:rPr>
              <a:t>Dr.</a:t>
            </a:r>
            <a:r>
              <a:rPr lang="en-IN" sz="1600" b="1" dirty="0">
                <a:solidFill>
                  <a:schemeClr val="accent1"/>
                </a:solidFill>
                <a:latin typeface="Baskerville Old Face" panose="02020602080505020303" pitchFamily="18" charset="0"/>
                <a:cs typeface="Gautami" panose="020B0502040204020203" pitchFamily="34" charset="0"/>
              </a:rPr>
              <a:t> B R SIRISHA</a:t>
            </a:r>
          </a:p>
          <a:p>
            <a:pPr algn="ctr"/>
            <a:r>
              <a:rPr lang="en-IN" sz="1600" b="1" dirty="0">
                <a:solidFill>
                  <a:srgbClr val="FF0000"/>
                </a:solidFill>
                <a:latin typeface="Baskerville Old Face" panose="02020602080505020303" pitchFamily="18" charset="0"/>
                <a:cs typeface="Gautami" panose="020B0502040204020203" pitchFamily="34" charset="0"/>
              </a:rPr>
              <a:t>MAYOR</a:t>
            </a:r>
          </a:p>
        </p:txBody>
      </p:sp>
    </p:spTree>
    <p:extLst>
      <p:ext uri="{BB962C8B-B14F-4D97-AF65-F5344CB8AC3E}">
        <p14:creationId xmlns:p14="http://schemas.microsoft.com/office/powerpoint/2010/main" val="703243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827C97E-1639-8D80-9710-A6A6C5AEAAA8}"/>
              </a:ext>
            </a:extLst>
          </p:cNvPr>
          <p:cNvGraphicFramePr/>
          <p:nvPr/>
        </p:nvGraphicFramePr>
        <p:xfrm>
          <a:off x="1208073" y="821863"/>
          <a:ext cx="10858514" cy="4808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121F7ABA-F7ED-82CA-06B9-200C8E6F3F8B}"/>
              </a:ext>
            </a:extLst>
          </p:cNvPr>
          <p:cNvSpPr txBox="1"/>
          <p:nvPr/>
        </p:nvSpPr>
        <p:spPr>
          <a:xfrm>
            <a:off x="125413" y="177223"/>
            <a:ext cx="206281" cy="5262979"/>
          </a:xfrm>
          <a:prstGeom prst="rect">
            <a:avLst/>
          </a:prstGeom>
          <a:gradFill>
            <a:gsLst>
              <a:gs pos="0">
                <a:schemeClr val="accent1">
                  <a:lumMod val="5000"/>
                  <a:lumOff val="95000"/>
                </a:schemeClr>
              </a:gs>
              <a:gs pos="10000">
                <a:schemeClr val="accent1">
                  <a:lumMod val="45000"/>
                  <a:lumOff val="55000"/>
                </a:schemeClr>
              </a:gs>
              <a:gs pos="24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IN" sz="2800" b="1" dirty="0"/>
              <a:t>CITY</a:t>
            </a:r>
          </a:p>
          <a:p>
            <a:r>
              <a:rPr lang="en-IN" sz="2800" b="1" dirty="0"/>
              <a:t> PROFILE</a:t>
            </a:r>
          </a:p>
        </p:txBody>
      </p:sp>
      <p:sp>
        <p:nvSpPr>
          <p:cNvPr id="11" name="TextBox 10">
            <a:extLst>
              <a:ext uri="{FF2B5EF4-FFF2-40B4-BE49-F238E27FC236}">
                <a16:creationId xmlns:a16="http://schemas.microsoft.com/office/drawing/2014/main" id="{A95E0B36-8266-2299-B1B6-92BB0BBEF2DC}"/>
              </a:ext>
            </a:extLst>
          </p:cNvPr>
          <p:cNvSpPr txBox="1"/>
          <p:nvPr/>
        </p:nvSpPr>
        <p:spPr>
          <a:xfrm>
            <a:off x="1793285" y="1589104"/>
            <a:ext cx="3661515" cy="369332"/>
          </a:xfrm>
          <a:prstGeom prst="rect">
            <a:avLst/>
          </a:prstGeom>
          <a:noFill/>
        </p:spPr>
        <p:txBody>
          <a:bodyPr wrap="none" rtlCol="0">
            <a:spAutoFit/>
          </a:bodyPr>
          <a:lstStyle/>
          <a:p>
            <a:r>
              <a:rPr lang="en-IN" b="1" dirty="0">
                <a:solidFill>
                  <a:schemeClr val="bg1"/>
                </a:solidFill>
              </a:rPr>
              <a:t>TIRUPATI MUNICIPAL CORPORATION</a:t>
            </a:r>
          </a:p>
        </p:txBody>
      </p:sp>
    </p:spTree>
    <p:extLst>
      <p:ext uri="{BB962C8B-B14F-4D97-AF65-F5344CB8AC3E}">
        <p14:creationId xmlns:p14="http://schemas.microsoft.com/office/powerpoint/2010/main" val="2409852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6EF54C7-CFA9-49C9-0A9D-332F6DC384A5}"/>
              </a:ext>
            </a:extLst>
          </p:cNvPr>
          <p:cNvSpPr txBox="1"/>
          <p:nvPr/>
        </p:nvSpPr>
        <p:spPr>
          <a:xfrm>
            <a:off x="279781" y="714360"/>
            <a:ext cx="11632438" cy="6097567"/>
          </a:xfrm>
          <a:prstGeom prst="rect">
            <a:avLst/>
          </a:prstGeom>
          <a:noFill/>
        </p:spPr>
        <p:txBody>
          <a:bodyPr wrap="square">
            <a:spAutoFit/>
          </a:bodyPr>
          <a:lstStyle/>
          <a:p>
            <a:pPr indent="457200" algn="just">
              <a:lnSpc>
                <a:spcPct val="150000"/>
              </a:lnSpc>
              <a:spcAft>
                <a:spcPts val="800"/>
              </a:spcAft>
            </a:pPr>
            <a:r>
              <a:rPr lang="en-IN" sz="2000" dirty="0">
                <a:effectLst/>
                <a:latin typeface="Calibri" panose="020F0502020204030204" pitchFamily="34" charset="0"/>
                <a:ea typeface="Calibri" panose="020F0502020204030204" pitchFamily="34" charset="0"/>
                <a:cs typeface="Gautami" panose="020B0502040204020203" pitchFamily="34" charset="0"/>
              </a:rPr>
              <a:t> </a:t>
            </a:r>
            <a:r>
              <a:rPr lang="en-IN" sz="2000" kern="1200" dirty="0">
                <a:solidFill>
                  <a:srgbClr val="FF0000"/>
                </a:solidFill>
                <a:sym typeface="Wingdings" panose="05000000000000000000" pitchFamily="2" charset="2"/>
              </a:rPr>
              <a:t></a:t>
            </a:r>
            <a:r>
              <a:rPr lang="en-IN" sz="2000" dirty="0">
                <a:effectLst/>
                <a:latin typeface="Calibri" panose="020F0502020204030204" pitchFamily="34" charset="0"/>
                <a:ea typeface="Calibri" panose="020F0502020204030204" pitchFamily="34" charset="0"/>
                <a:cs typeface="Gautami" panose="020B0502040204020203" pitchFamily="34" charset="0"/>
              </a:rPr>
              <a:t>  Before </a:t>
            </a:r>
            <a:r>
              <a:rPr lang="en-IN" sz="2000" dirty="0" err="1">
                <a:effectLst/>
                <a:latin typeface="Calibri" panose="020F0502020204030204" pitchFamily="34" charset="0"/>
                <a:ea typeface="Calibri" panose="020F0502020204030204" pitchFamily="34" charset="0"/>
                <a:cs typeface="Gautami" panose="020B0502040204020203" pitchFamily="34" charset="0"/>
              </a:rPr>
              <a:t>SafaiMitra</a:t>
            </a:r>
            <a:r>
              <a:rPr lang="en-IN" sz="2000" dirty="0">
                <a:effectLst/>
                <a:latin typeface="Calibri" panose="020F0502020204030204" pitchFamily="34" charset="0"/>
                <a:ea typeface="Calibri" panose="020F0502020204030204" pitchFamily="34" charset="0"/>
                <a:cs typeface="Gautami" panose="020B0502040204020203" pitchFamily="34" charset="0"/>
              </a:rPr>
              <a:t> Suraksha Challenge, Tirupati had sewerage network that covers nearly 60% of properties. </a:t>
            </a:r>
          </a:p>
          <a:p>
            <a:pPr indent="457200" algn="just">
              <a:lnSpc>
                <a:spcPct val="150000"/>
              </a:lnSpc>
              <a:spcAft>
                <a:spcPts val="800"/>
              </a:spcAft>
            </a:pPr>
            <a:r>
              <a:rPr lang="en-IN" sz="2000" kern="1200" dirty="0">
                <a:solidFill>
                  <a:srgbClr val="FF0000"/>
                </a:solidFill>
                <a:sym typeface="Wingdings" panose="05000000000000000000" pitchFamily="2" charset="2"/>
              </a:rPr>
              <a:t> </a:t>
            </a:r>
            <a:r>
              <a:rPr lang="en-IN" sz="2000" dirty="0">
                <a:effectLst/>
                <a:latin typeface="Calibri" panose="020F0502020204030204" pitchFamily="34" charset="0"/>
                <a:ea typeface="Calibri" panose="020F0502020204030204" pitchFamily="34" charset="0"/>
                <a:cs typeface="Gautami" panose="020B0502040204020203" pitchFamily="34" charset="0"/>
              </a:rPr>
              <a:t>With the Challenge we took in 2020,Tirupati established 90% sewerage network, strengthened sewer cleaning infrastructure and achieved “</a:t>
            </a:r>
            <a:r>
              <a:rPr lang="en-IN" sz="2000" b="1" dirty="0">
                <a:effectLst/>
                <a:latin typeface="Calibri" panose="020F0502020204030204" pitchFamily="34" charset="0"/>
                <a:ea typeface="Calibri" panose="020F0502020204030204" pitchFamily="34" charset="0"/>
                <a:cs typeface="Gautami" panose="020B0502040204020203" pitchFamily="34" charset="0"/>
              </a:rPr>
              <a:t>manhole to machine-hole</a:t>
            </a:r>
            <a:r>
              <a:rPr lang="en-IN" sz="2000" dirty="0">
                <a:effectLst/>
                <a:latin typeface="Calibri" panose="020F0502020204030204" pitchFamily="34" charset="0"/>
                <a:ea typeface="Calibri" panose="020F0502020204030204" pitchFamily="34" charset="0"/>
                <a:cs typeface="Gautami" panose="020B0502040204020203" pitchFamily="34" charset="0"/>
              </a:rPr>
              <a:t>” transformation by January 2021. </a:t>
            </a:r>
          </a:p>
          <a:p>
            <a:pPr indent="457200" algn="just">
              <a:lnSpc>
                <a:spcPct val="150000"/>
              </a:lnSpc>
              <a:spcAft>
                <a:spcPts val="800"/>
              </a:spcAft>
            </a:pPr>
            <a:r>
              <a:rPr lang="en-IN" sz="2000" kern="1200" dirty="0">
                <a:solidFill>
                  <a:srgbClr val="FF0000"/>
                </a:solidFill>
                <a:sym typeface="Wingdings" panose="05000000000000000000" pitchFamily="2" charset="2"/>
              </a:rPr>
              <a:t></a:t>
            </a:r>
            <a:r>
              <a:rPr lang="en-IN" sz="2000" kern="1200" dirty="0">
                <a:sym typeface="Wingdings" panose="05000000000000000000" pitchFamily="2" charset="2"/>
              </a:rPr>
              <a:t>  </a:t>
            </a:r>
            <a:r>
              <a:rPr lang="en-IN" sz="2000" dirty="0">
                <a:effectLst/>
                <a:latin typeface="Calibri" panose="020F0502020204030204" pitchFamily="34" charset="0"/>
                <a:ea typeface="Calibri" panose="020F0502020204030204" pitchFamily="34" charset="0"/>
                <a:cs typeface="Gautami" panose="020B0502040204020203" pitchFamily="34" charset="0"/>
              </a:rPr>
              <a:t>The Corporation procured </a:t>
            </a:r>
            <a:r>
              <a:rPr lang="en-IN" sz="2000" b="1" dirty="0">
                <a:effectLst/>
                <a:latin typeface="Calibri" panose="020F0502020204030204" pitchFamily="34" charset="0"/>
                <a:ea typeface="Calibri" panose="020F0502020204030204" pitchFamily="34" charset="0"/>
                <a:cs typeface="Gautami" panose="020B0502040204020203" pitchFamily="34" charset="0"/>
              </a:rPr>
              <a:t>5 Jetting &amp; Suction Machines</a:t>
            </a:r>
            <a:r>
              <a:rPr lang="en-IN" sz="2000" dirty="0">
                <a:effectLst/>
                <a:latin typeface="Calibri" panose="020F0502020204030204" pitchFamily="34" charset="0"/>
                <a:ea typeface="Calibri" panose="020F0502020204030204" pitchFamily="34" charset="0"/>
                <a:cs typeface="Gautami" panose="020B0502040204020203" pitchFamily="34" charset="0"/>
              </a:rPr>
              <a:t>, </a:t>
            </a:r>
            <a:r>
              <a:rPr lang="en-IN" sz="2000" b="1" dirty="0">
                <a:effectLst/>
                <a:latin typeface="Calibri" panose="020F0502020204030204" pitchFamily="34" charset="0"/>
                <a:ea typeface="Calibri" panose="020F0502020204030204" pitchFamily="34" charset="0"/>
                <a:cs typeface="Gautami" panose="020B0502040204020203" pitchFamily="34" charset="0"/>
              </a:rPr>
              <a:t>9 Desludging vehicles</a:t>
            </a:r>
            <a:r>
              <a:rPr lang="en-IN" sz="2000" dirty="0">
                <a:effectLst/>
                <a:latin typeface="Calibri" panose="020F0502020204030204" pitchFamily="34" charset="0"/>
                <a:ea typeface="Calibri" panose="020F0502020204030204" pitchFamily="34" charset="0"/>
                <a:cs typeface="Gautami" panose="020B0502040204020203" pitchFamily="34" charset="0"/>
              </a:rPr>
              <a:t>, </a:t>
            </a:r>
            <a:r>
              <a:rPr lang="en-IN" sz="2000" b="1" dirty="0">
                <a:effectLst/>
                <a:latin typeface="Calibri" panose="020F0502020204030204" pitchFamily="34" charset="0"/>
                <a:ea typeface="Calibri" panose="020F0502020204030204" pitchFamily="34" charset="0"/>
                <a:cs typeface="Gautami" panose="020B0502040204020203" pitchFamily="34" charset="0"/>
              </a:rPr>
              <a:t>12 power rodding </a:t>
            </a:r>
            <a:r>
              <a:rPr lang="en-IN" sz="2000" dirty="0">
                <a:effectLst/>
                <a:latin typeface="Calibri" panose="020F0502020204030204" pitchFamily="34" charset="0"/>
                <a:ea typeface="Calibri" panose="020F0502020204030204" pitchFamily="34" charset="0"/>
                <a:cs typeface="Gautami" panose="020B0502040204020203" pitchFamily="34" charset="0"/>
              </a:rPr>
              <a:t>and </a:t>
            </a:r>
            <a:r>
              <a:rPr lang="en-IN" sz="2000" b="1" dirty="0">
                <a:effectLst/>
                <a:latin typeface="Calibri" panose="020F0502020204030204" pitchFamily="34" charset="0"/>
                <a:ea typeface="Calibri" panose="020F0502020204030204" pitchFamily="34" charset="0"/>
                <a:cs typeface="Gautami" panose="020B0502040204020203" pitchFamily="34" charset="0"/>
              </a:rPr>
              <a:t>12</a:t>
            </a:r>
            <a:r>
              <a:rPr lang="en-IN" sz="2000" dirty="0">
                <a:effectLst/>
                <a:latin typeface="Calibri" panose="020F0502020204030204" pitchFamily="34" charset="0"/>
                <a:ea typeface="Calibri" panose="020F0502020204030204" pitchFamily="34" charset="0"/>
                <a:cs typeface="Gautami" panose="020B0502040204020203" pitchFamily="34" charset="0"/>
              </a:rPr>
              <a:t> </a:t>
            </a:r>
            <a:r>
              <a:rPr lang="en-IN" sz="2000" b="1" dirty="0">
                <a:effectLst/>
                <a:latin typeface="Calibri" panose="020F0502020204030204" pitchFamily="34" charset="0"/>
                <a:ea typeface="Calibri" panose="020F0502020204030204" pitchFamily="34" charset="0"/>
                <a:cs typeface="Gautami" panose="020B0502040204020203" pitchFamily="34" charset="0"/>
              </a:rPr>
              <a:t>desilting machines</a:t>
            </a:r>
            <a:r>
              <a:rPr lang="en-IN" sz="2000" dirty="0">
                <a:effectLst/>
                <a:latin typeface="Calibri" panose="020F0502020204030204" pitchFamily="34" charset="0"/>
                <a:ea typeface="Calibri" panose="020F0502020204030204" pitchFamily="34" charset="0"/>
                <a:cs typeface="Gautami" panose="020B0502040204020203" pitchFamily="34" charset="0"/>
              </a:rPr>
              <a:t> and provided livelihood to the manual scavengers in a bid to do away with hazardous manual sewer entry. </a:t>
            </a:r>
          </a:p>
          <a:p>
            <a:pPr indent="457200" algn="just">
              <a:lnSpc>
                <a:spcPct val="150000"/>
              </a:lnSpc>
              <a:spcAft>
                <a:spcPts val="800"/>
              </a:spcAft>
            </a:pPr>
            <a:r>
              <a:rPr lang="en-IN" sz="2000" kern="1200" dirty="0">
                <a:solidFill>
                  <a:srgbClr val="FF0000"/>
                </a:solidFill>
                <a:sym typeface="Wingdings" panose="05000000000000000000" pitchFamily="2" charset="2"/>
              </a:rPr>
              <a:t></a:t>
            </a:r>
            <a:r>
              <a:rPr lang="en-IN" sz="2000" kern="1200" dirty="0">
                <a:sym typeface="Wingdings" panose="05000000000000000000" pitchFamily="2" charset="2"/>
              </a:rPr>
              <a:t>  </a:t>
            </a:r>
            <a:r>
              <a:rPr lang="en-IN" sz="2000" dirty="0">
                <a:effectLst/>
                <a:latin typeface="Calibri" panose="020F0502020204030204" pitchFamily="34" charset="0"/>
                <a:ea typeface="Calibri" panose="020F0502020204030204" pitchFamily="34" charset="0"/>
                <a:cs typeface="Gautami" panose="020B0502040204020203" pitchFamily="34" charset="0"/>
              </a:rPr>
              <a:t>The revenue streams like Sewerage charges and sale of treated STP water covers entire O&amp;M costs. </a:t>
            </a:r>
          </a:p>
          <a:p>
            <a:pPr indent="457200" algn="just">
              <a:lnSpc>
                <a:spcPct val="150000"/>
              </a:lnSpc>
              <a:spcAft>
                <a:spcPts val="800"/>
              </a:spcAft>
            </a:pPr>
            <a:r>
              <a:rPr lang="en-IN" sz="2000" kern="1200" dirty="0">
                <a:solidFill>
                  <a:srgbClr val="FF0000"/>
                </a:solidFill>
                <a:sym typeface="Wingdings" panose="05000000000000000000" pitchFamily="2" charset="2"/>
              </a:rPr>
              <a:t></a:t>
            </a:r>
            <a:r>
              <a:rPr lang="en-IN" sz="2000" kern="1200" dirty="0">
                <a:sym typeface="Wingdings" panose="05000000000000000000" pitchFamily="2" charset="2"/>
              </a:rPr>
              <a:t> </a:t>
            </a:r>
            <a:r>
              <a:rPr lang="en-IN" sz="2000" dirty="0">
                <a:effectLst/>
                <a:latin typeface="Calibri" panose="020F0502020204030204" pitchFamily="34" charset="0"/>
                <a:ea typeface="Calibri" panose="020F0502020204030204" pitchFamily="34" charset="0"/>
                <a:cs typeface="Gautami" panose="020B0502040204020203" pitchFamily="34" charset="0"/>
              </a:rPr>
              <a:t>A group of </a:t>
            </a:r>
            <a:r>
              <a:rPr lang="en-IN" sz="2000" b="1" dirty="0">
                <a:effectLst/>
                <a:latin typeface="Calibri" panose="020F0502020204030204" pitchFamily="34" charset="0"/>
                <a:ea typeface="Calibri" panose="020F0502020204030204" pitchFamily="34" charset="0"/>
                <a:cs typeface="Gautami" panose="020B0502040204020203" pitchFamily="34" charset="0"/>
              </a:rPr>
              <a:t>96 members </a:t>
            </a:r>
            <a:r>
              <a:rPr lang="en-IN" sz="2000" dirty="0">
                <a:effectLst/>
                <a:latin typeface="Calibri" panose="020F0502020204030204" pitchFamily="34" charset="0"/>
                <a:ea typeface="Calibri" panose="020F0502020204030204" pitchFamily="34" charset="0"/>
                <a:cs typeface="Gautami" panose="020B0502040204020203" pitchFamily="34" charset="0"/>
              </a:rPr>
              <a:t>drawn from the families of </a:t>
            </a:r>
            <a:r>
              <a:rPr lang="en-IN" sz="2000" dirty="0" err="1">
                <a:effectLst/>
                <a:latin typeface="Calibri" panose="020F0502020204030204" pitchFamily="34" charset="0"/>
                <a:ea typeface="Calibri" panose="020F0502020204030204" pitchFamily="34" charset="0"/>
                <a:cs typeface="Gautami" panose="020B0502040204020203" pitchFamily="34" charset="0"/>
              </a:rPr>
              <a:t>Safai</a:t>
            </a:r>
            <a:r>
              <a:rPr lang="en-IN" sz="2000" dirty="0">
                <a:effectLst/>
                <a:latin typeface="Calibri" panose="020F0502020204030204" pitchFamily="34" charset="0"/>
                <a:ea typeface="Calibri" panose="020F0502020204030204" pitchFamily="34" charset="0"/>
                <a:cs typeface="Gautami" panose="020B0502040204020203" pitchFamily="34" charset="0"/>
              </a:rPr>
              <a:t> </a:t>
            </a:r>
            <a:r>
              <a:rPr lang="en-IN" sz="2000" dirty="0" err="1">
                <a:effectLst/>
                <a:latin typeface="Calibri" panose="020F0502020204030204" pitchFamily="34" charset="0"/>
                <a:ea typeface="Calibri" panose="020F0502020204030204" pitchFamily="34" charset="0"/>
                <a:cs typeface="Gautami" panose="020B0502040204020203" pitchFamily="34" charset="0"/>
              </a:rPr>
              <a:t>karamcharis</a:t>
            </a:r>
            <a:r>
              <a:rPr lang="en-IN" sz="2000" dirty="0">
                <a:effectLst/>
                <a:latin typeface="Calibri" panose="020F0502020204030204" pitchFamily="34" charset="0"/>
                <a:ea typeface="Calibri" panose="020F0502020204030204" pitchFamily="34" charset="0"/>
                <a:cs typeface="Gautami" panose="020B0502040204020203" pitchFamily="34" charset="0"/>
              </a:rPr>
              <a:t> and equipped them with professional training to deal with the UGD network maintenance. </a:t>
            </a:r>
          </a:p>
          <a:p>
            <a:pPr indent="457200" algn="just">
              <a:lnSpc>
                <a:spcPct val="150000"/>
              </a:lnSpc>
              <a:spcAft>
                <a:spcPts val="800"/>
              </a:spcAft>
            </a:pPr>
            <a:r>
              <a:rPr lang="en-IN" sz="2000" kern="1200" dirty="0">
                <a:solidFill>
                  <a:srgbClr val="FF0000"/>
                </a:solidFill>
                <a:sym typeface="Wingdings" panose="05000000000000000000" pitchFamily="2" charset="2"/>
              </a:rPr>
              <a:t></a:t>
            </a:r>
            <a:r>
              <a:rPr lang="en-IN" sz="2000" kern="1200" dirty="0">
                <a:sym typeface="Wingdings" panose="05000000000000000000" pitchFamily="2" charset="2"/>
              </a:rPr>
              <a:t>  </a:t>
            </a:r>
            <a:r>
              <a:rPr lang="en-IN" sz="2000" dirty="0">
                <a:effectLst/>
                <a:latin typeface="Calibri" panose="020F0502020204030204" pitchFamily="34" charset="0"/>
                <a:ea typeface="Calibri" panose="020F0502020204030204" pitchFamily="34" charset="0"/>
                <a:cs typeface="Gautami" panose="020B0502040204020203" pitchFamily="34" charset="0"/>
              </a:rPr>
              <a:t>Tirupati provided extended benefits to its sanitation staff including informal and contractual workers along with permanent staff to support their safety &amp; well-being. </a:t>
            </a:r>
            <a:endParaRPr lang="en-IN" dirty="0">
              <a:effectLst/>
              <a:latin typeface="Calibri" panose="020F0502020204030204" pitchFamily="34" charset="0"/>
              <a:ea typeface="Calibri" panose="020F0502020204030204" pitchFamily="34" charset="0"/>
              <a:cs typeface="Gautami" panose="020B0502040204020203" pitchFamily="34" charset="0"/>
            </a:endParaRPr>
          </a:p>
        </p:txBody>
      </p:sp>
      <p:graphicFrame>
        <p:nvGraphicFramePr>
          <p:cNvPr id="2" name="Diagram 1">
            <a:extLst>
              <a:ext uri="{FF2B5EF4-FFF2-40B4-BE49-F238E27FC236}">
                <a16:creationId xmlns:a16="http://schemas.microsoft.com/office/drawing/2014/main" id="{EBB7D5C0-B87C-7B5E-22EA-4E2683DDF974}"/>
              </a:ext>
            </a:extLst>
          </p:cNvPr>
          <p:cNvGraphicFramePr/>
          <p:nvPr/>
        </p:nvGraphicFramePr>
        <p:xfrm>
          <a:off x="407162" y="-104866"/>
          <a:ext cx="4080193" cy="1043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9410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dhra CM Jagan To Inaugurate Tirupati&amp;#39;s Rs 684 Crore Flyover Funded By  Tirumala Temple">
            <a:extLst>
              <a:ext uri="{FF2B5EF4-FFF2-40B4-BE49-F238E27FC236}">
                <a16:creationId xmlns:a16="http://schemas.microsoft.com/office/drawing/2014/main" id="{340E71CF-33C2-2D64-C671-C9955C5446ED}"/>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71556" y="-1"/>
            <a:ext cx="12263555" cy="6673451"/>
          </a:xfrm>
          <a:prstGeom prst="rect">
            <a:avLst/>
          </a:prstGeom>
          <a:noFill/>
          <a:ln>
            <a:noFill/>
          </a:ln>
          <a:effectLst>
            <a:softEdge rad="635000"/>
          </a:effectLst>
        </p:spPr>
      </p:pic>
      <p:graphicFrame>
        <p:nvGraphicFramePr>
          <p:cNvPr id="5" name="Diagram 4">
            <a:extLst>
              <a:ext uri="{FF2B5EF4-FFF2-40B4-BE49-F238E27FC236}">
                <a16:creationId xmlns:a16="http://schemas.microsoft.com/office/drawing/2014/main" id="{37CCB0E4-880A-FDB8-4535-C05C7E95E2C8}"/>
              </a:ext>
            </a:extLst>
          </p:cNvPr>
          <p:cNvGraphicFramePr/>
          <p:nvPr/>
        </p:nvGraphicFramePr>
        <p:xfrm>
          <a:off x="591888" y="0"/>
          <a:ext cx="4080193" cy="10439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6" name="Group 5">
            <a:extLst>
              <a:ext uri="{FF2B5EF4-FFF2-40B4-BE49-F238E27FC236}">
                <a16:creationId xmlns:a16="http://schemas.microsoft.com/office/drawing/2014/main" id="{1D1DC9DA-1645-6999-4439-54ECA8CF2111}"/>
              </a:ext>
            </a:extLst>
          </p:cNvPr>
          <p:cNvGrpSpPr/>
          <p:nvPr/>
        </p:nvGrpSpPr>
        <p:grpSpPr>
          <a:xfrm>
            <a:off x="-776094" y="1043939"/>
            <a:ext cx="6575011" cy="5612533"/>
            <a:chOff x="4536685" y="538254"/>
            <a:chExt cx="8128000" cy="6116694"/>
          </a:xfrm>
        </p:grpSpPr>
        <p:grpSp>
          <p:nvGrpSpPr>
            <p:cNvPr id="7" name="Group 6">
              <a:extLst>
                <a:ext uri="{FF2B5EF4-FFF2-40B4-BE49-F238E27FC236}">
                  <a16:creationId xmlns:a16="http://schemas.microsoft.com/office/drawing/2014/main" id="{565D288B-DBA5-6B25-3324-1DDF71EB4912}"/>
                </a:ext>
              </a:extLst>
            </p:cNvPr>
            <p:cNvGrpSpPr/>
            <p:nvPr/>
          </p:nvGrpSpPr>
          <p:grpSpPr>
            <a:xfrm>
              <a:off x="4536685" y="538254"/>
              <a:ext cx="8128000" cy="6116694"/>
              <a:chOff x="3371273" y="538254"/>
              <a:chExt cx="8128000" cy="6116694"/>
            </a:xfrm>
          </p:grpSpPr>
          <p:graphicFrame>
            <p:nvGraphicFramePr>
              <p:cNvPr id="9" name="Diagram 8">
                <a:extLst>
                  <a:ext uri="{FF2B5EF4-FFF2-40B4-BE49-F238E27FC236}">
                    <a16:creationId xmlns:a16="http://schemas.microsoft.com/office/drawing/2014/main" id="{35D131B5-49F9-9189-580E-73C9BB54C9AF}"/>
                  </a:ext>
                </a:extLst>
              </p:cNvPr>
              <p:cNvGraphicFramePr/>
              <p:nvPr/>
            </p:nvGraphicFramePr>
            <p:xfrm>
              <a:off x="3371273" y="821266"/>
              <a:ext cx="8128000"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10" name="Group 9">
                <a:extLst>
                  <a:ext uri="{FF2B5EF4-FFF2-40B4-BE49-F238E27FC236}">
                    <a16:creationId xmlns:a16="http://schemas.microsoft.com/office/drawing/2014/main" id="{B79ED8C4-2BFA-61F2-7D2C-0A42191A9036}"/>
                  </a:ext>
                </a:extLst>
              </p:cNvPr>
              <p:cNvGrpSpPr/>
              <p:nvPr/>
            </p:nvGrpSpPr>
            <p:grpSpPr>
              <a:xfrm>
                <a:off x="4968351" y="538254"/>
                <a:ext cx="5286086" cy="6116694"/>
                <a:chOff x="4968351" y="538254"/>
                <a:chExt cx="5286086" cy="6116694"/>
              </a:xfrm>
            </p:grpSpPr>
            <p:sp>
              <p:nvSpPr>
                <p:cNvPr id="11" name="TextBox 10">
                  <a:extLst>
                    <a:ext uri="{FF2B5EF4-FFF2-40B4-BE49-F238E27FC236}">
                      <a16:creationId xmlns:a16="http://schemas.microsoft.com/office/drawing/2014/main" id="{ADF1D921-602C-65D9-A4B3-95EDAC9826BC}"/>
                    </a:ext>
                  </a:extLst>
                </p:cNvPr>
                <p:cNvSpPr txBox="1"/>
                <p:nvPr/>
              </p:nvSpPr>
              <p:spPr>
                <a:xfrm>
                  <a:off x="5051902" y="1388447"/>
                  <a:ext cx="1662545" cy="1173982"/>
                </a:xfrm>
                <a:prstGeom prst="rect">
                  <a:avLst/>
                </a:prstGeom>
                <a:noFill/>
              </p:spPr>
              <p:txBody>
                <a:bodyPr wrap="square" rtlCol="0">
                  <a:spAutoFit/>
                </a:bodyPr>
                <a:lstStyle/>
                <a:p>
                  <a:pPr algn="ctr"/>
                  <a:r>
                    <a:rPr lang="en-IN" sz="1600" b="1" dirty="0">
                      <a:solidFill>
                        <a:schemeClr val="bg1"/>
                      </a:solidFill>
                    </a:rPr>
                    <a:t>60 % SEWERAGE NETWORK</a:t>
                  </a:r>
                </a:p>
                <a:p>
                  <a:pPr algn="ctr"/>
                  <a:endParaRPr lang="en-IN" sz="1600" b="1" dirty="0"/>
                </a:p>
              </p:txBody>
            </p:sp>
            <p:sp>
              <p:nvSpPr>
                <p:cNvPr id="12" name="TextBox 11">
                  <a:extLst>
                    <a:ext uri="{FF2B5EF4-FFF2-40B4-BE49-F238E27FC236}">
                      <a16:creationId xmlns:a16="http://schemas.microsoft.com/office/drawing/2014/main" id="{65660B33-3E79-D3A1-95C5-ECA08FB5FCBB}"/>
                    </a:ext>
                  </a:extLst>
                </p:cNvPr>
                <p:cNvSpPr txBox="1"/>
                <p:nvPr/>
              </p:nvSpPr>
              <p:spPr>
                <a:xfrm>
                  <a:off x="6063502" y="3036995"/>
                  <a:ext cx="1662545" cy="1442320"/>
                </a:xfrm>
                <a:prstGeom prst="rect">
                  <a:avLst/>
                </a:prstGeom>
                <a:noFill/>
              </p:spPr>
              <p:txBody>
                <a:bodyPr wrap="square" rtlCol="0">
                  <a:spAutoFit/>
                </a:bodyPr>
                <a:lstStyle/>
                <a:p>
                  <a:pPr algn="ctr"/>
                  <a:r>
                    <a:rPr lang="en-IN" sz="1600" b="1" dirty="0">
                      <a:solidFill>
                        <a:schemeClr val="bg1"/>
                      </a:solidFill>
                    </a:rPr>
                    <a:t>INFORMAL , MANUAL ENTRY INTO SEWERS</a:t>
                  </a:r>
                </a:p>
                <a:p>
                  <a:pPr algn="ctr"/>
                  <a:endParaRPr lang="en-IN" sz="1600" b="1" dirty="0"/>
                </a:p>
              </p:txBody>
            </p:sp>
            <p:sp>
              <p:nvSpPr>
                <p:cNvPr id="13" name="TextBox 12">
                  <a:extLst>
                    <a:ext uri="{FF2B5EF4-FFF2-40B4-BE49-F238E27FC236}">
                      <a16:creationId xmlns:a16="http://schemas.microsoft.com/office/drawing/2014/main" id="{0002A0DA-5327-F958-5B0C-4BA09B6CB429}"/>
                    </a:ext>
                  </a:extLst>
                </p:cNvPr>
                <p:cNvSpPr txBox="1"/>
                <p:nvPr/>
              </p:nvSpPr>
              <p:spPr>
                <a:xfrm>
                  <a:off x="8161520" y="2889133"/>
                  <a:ext cx="1662545" cy="1509406"/>
                </a:xfrm>
                <a:prstGeom prst="rect">
                  <a:avLst/>
                </a:prstGeom>
                <a:noFill/>
              </p:spPr>
              <p:txBody>
                <a:bodyPr wrap="square" rtlCol="0">
                  <a:spAutoFit/>
                </a:bodyPr>
                <a:lstStyle/>
                <a:p>
                  <a:pPr algn="ctr"/>
                  <a:r>
                    <a:rPr lang="en-IN" sz="1400" b="1" dirty="0">
                      <a:solidFill>
                        <a:schemeClr val="bg1"/>
                      </a:solidFill>
                    </a:rPr>
                    <a:t>INFORMAL SEPTIC TANKS – DESLUDGING SYSTEM IN OPERATION</a:t>
                  </a:r>
                </a:p>
                <a:p>
                  <a:pPr algn="ctr"/>
                  <a:endParaRPr lang="en-IN" sz="1400" b="1" dirty="0"/>
                </a:p>
              </p:txBody>
            </p:sp>
            <p:sp>
              <p:nvSpPr>
                <p:cNvPr id="14" name="TextBox 13">
                  <a:extLst>
                    <a:ext uri="{FF2B5EF4-FFF2-40B4-BE49-F238E27FC236}">
                      <a16:creationId xmlns:a16="http://schemas.microsoft.com/office/drawing/2014/main" id="{9699662E-6AAA-91C0-2766-482F71B4B6F8}"/>
                    </a:ext>
                  </a:extLst>
                </p:cNvPr>
                <p:cNvSpPr txBox="1"/>
                <p:nvPr/>
              </p:nvSpPr>
              <p:spPr>
                <a:xfrm>
                  <a:off x="7075958" y="4682211"/>
                  <a:ext cx="1662545" cy="1442320"/>
                </a:xfrm>
                <a:prstGeom prst="rect">
                  <a:avLst/>
                </a:prstGeom>
                <a:noFill/>
              </p:spPr>
              <p:txBody>
                <a:bodyPr wrap="square" rtlCol="0">
                  <a:spAutoFit/>
                </a:bodyPr>
                <a:lstStyle/>
                <a:p>
                  <a:pPr algn="ctr"/>
                  <a:r>
                    <a:rPr lang="en-IN" sz="1600" b="1" dirty="0">
                      <a:solidFill>
                        <a:schemeClr val="bg1"/>
                      </a:solidFill>
                    </a:rPr>
                    <a:t>STP-FSTP </a:t>
                  </a:r>
                </a:p>
                <a:p>
                  <a:pPr algn="ctr"/>
                  <a:r>
                    <a:rPr lang="en-IN" sz="1600" b="1" dirty="0">
                      <a:solidFill>
                        <a:schemeClr val="bg1"/>
                      </a:solidFill>
                    </a:rPr>
                    <a:t>CO-TREATMENT FACILITY</a:t>
                  </a:r>
                </a:p>
                <a:p>
                  <a:pPr algn="ctr"/>
                  <a:endParaRPr lang="en-IN" sz="1600" b="1" dirty="0"/>
                </a:p>
              </p:txBody>
            </p:sp>
            <p:sp>
              <p:nvSpPr>
                <p:cNvPr id="15" name="TextBox 14">
                  <a:extLst>
                    <a:ext uri="{FF2B5EF4-FFF2-40B4-BE49-F238E27FC236}">
                      <a16:creationId xmlns:a16="http://schemas.microsoft.com/office/drawing/2014/main" id="{282FEDAE-9081-FD0D-3BFB-9C26ABB82B34}"/>
                    </a:ext>
                  </a:extLst>
                </p:cNvPr>
                <p:cNvSpPr txBox="1"/>
                <p:nvPr/>
              </p:nvSpPr>
              <p:spPr>
                <a:xfrm>
                  <a:off x="4968351" y="4455398"/>
                  <a:ext cx="1662545" cy="1978999"/>
                </a:xfrm>
                <a:prstGeom prst="rect">
                  <a:avLst/>
                </a:prstGeom>
                <a:noFill/>
              </p:spPr>
              <p:txBody>
                <a:bodyPr wrap="square" rtlCol="0">
                  <a:spAutoFit/>
                </a:bodyPr>
                <a:lstStyle/>
                <a:p>
                  <a:pPr algn="ctr"/>
                  <a:r>
                    <a:rPr lang="en-IN" sz="1600" b="1" dirty="0">
                      <a:solidFill>
                        <a:schemeClr val="bg1"/>
                      </a:solidFill>
                    </a:rPr>
                    <a:t>FAIRLY STRENGTHEND SEWER CLEANING &amp; DESLUDGING FLEET</a:t>
                  </a:r>
                </a:p>
                <a:p>
                  <a:pPr algn="ctr"/>
                  <a:endParaRPr lang="en-IN" sz="1600" b="1" dirty="0"/>
                </a:p>
              </p:txBody>
            </p:sp>
            <p:pic>
              <p:nvPicPr>
                <p:cNvPr id="16" name="Picture 4">
                  <a:extLst>
                    <a:ext uri="{FF2B5EF4-FFF2-40B4-BE49-F238E27FC236}">
                      <a16:creationId xmlns:a16="http://schemas.microsoft.com/office/drawing/2014/main" id="{27545CC7-BDCB-FE7F-D574-319A1FAEEAE6}"/>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366527" y="538254"/>
                  <a:ext cx="1887910" cy="141411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1642DE02-BE99-C932-DB63-8FA5FADE5D2C}"/>
                    </a:ext>
                  </a:extLst>
                </p:cNvPr>
                <p:cNvGrpSpPr/>
                <p:nvPr/>
              </p:nvGrpSpPr>
              <p:grpSpPr>
                <a:xfrm>
                  <a:off x="9019572" y="5469503"/>
                  <a:ext cx="986973" cy="1185445"/>
                  <a:chOff x="1623632" y="3946913"/>
                  <a:chExt cx="2190626" cy="2672754"/>
                </a:xfrm>
              </p:grpSpPr>
              <p:pic>
                <p:nvPicPr>
                  <p:cNvPr id="19" name="Picture 18">
                    <a:extLst>
                      <a:ext uri="{FF2B5EF4-FFF2-40B4-BE49-F238E27FC236}">
                        <a16:creationId xmlns:a16="http://schemas.microsoft.com/office/drawing/2014/main" id="{4E5DB5A5-6B71-831B-6874-1883AEBFF0D2}"/>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623635" y="5201456"/>
                    <a:ext cx="2190623" cy="1418211"/>
                  </a:xfrm>
                  <a:prstGeom prst="rect">
                    <a:avLst/>
                  </a:prstGeom>
                </p:spPr>
              </p:pic>
              <p:pic>
                <p:nvPicPr>
                  <p:cNvPr id="20" name="Picture 19">
                    <a:extLst>
                      <a:ext uri="{FF2B5EF4-FFF2-40B4-BE49-F238E27FC236}">
                        <a16:creationId xmlns:a16="http://schemas.microsoft.com/office/drawing/2014/main" id="{D8804EA4-17AF-23BB-9BD0-C0324499F04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623632" y="3946913"/>
                    <a:ext cx="2190626" cy="1205604"/>
                  </a:xfrm>
                  <a:prstGeom prst="rect">
                    <a:avLst/>
                  </a:prstGeom>
                </p:spPr>
              </p:pic>
            </p:grpSp>
          </p:grpSp>
        </p:grpSp>
        <p:pic>
          <p:nvPicPr>
            <p:cNvPr id="8" name="Picture 7">
              <a:extLst>
                <a:ext uri="{FF2B5EF4-FFF2-40B4-BE49-F238E27FC236}">
                  <a16:creationId xmlns:a16="http://schemas.microsoft.com/office/drawing/2014/main" id="{C5FC1D02-C2DA-2018-C691-DDC30B62E3D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843949" y="2822614"/>
              <a:ext cx="1014488" cy="1355475"/>
            </a:xfrm>
            <a:prstGeom prst="rect">
              <a:avLst/>
            </a:prstGeom>
          </p:spPr>
        </p:pic>
      </p:grpSp>
      <p:pic>
        <p:nvPicPr>
          <p:cNvPr id="21" name="Picture 8">
            <a:extLst>
              <a:ext uri="{FF2B5EF4-FFF2-40B4-BE49-F238E27FC236}">
                <a16:creationId xmlns:a16="http://schemas.microsoft.com/office/drawing/2014/main" id="{D1153C74-0873-E3DE-B4ED-3FFF43217E65}"/>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93642" y="798653"/>
            <a:ext cx="1044257" cy="731393"/>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EFCBAAE0-BDA1-D579-8B85-D0CD4D3B1649}"/>
              </a:ext>
            </a:extLst>
          </p:cNvPr>
          <p:cNvPicPr>
            <a:picLocks/>
          </p:cNvPicPr>
          <p:nvPr/>
        </p:nvPicPr>
        <p:blipFill rotWithShape="1">
          <a:blip r:embed="rId19">
            <a:extLst>
              <a:ext uri="{28A0092B-C50C-407E-A947-70E740481C1C}">
                <a14:useLocalDpi xmlns:a14="http://schemas.microsoft.com/office/drawing/2010/main"/>
              </a:ext>
            </a:extLst>
          </a:blip>
          <a:srcRect/>
          <a:stretch/>
        </p:blipFill>
        <p:spPr bwMode="auto">
          <a:xfrm rot="5400000" flipV="1">
            <a:off x="3796438" y="3491444"/>
            <a:ext cx="4243858" cy="85197"/>
          </a:xfrm>
          <a:prstGeom prst="rect">
            <a:avLst/>
          </a:prstGeom>
          <a:noFill/>
        </p:spPr>
      </p:pic>
      <p:graphicFrame>
        <p:nvGraphicFramePr>
          <p:cNvPr id="42" name="Diagram 41">
            <a:extLst>
              <a:ext uri="{FF2B5EF4-FFF2-40B4-BE49-F238E27FC236}">
                <a16:creationId xmlns:a16="http://schemas.microsoft.com/office/drawing/2014/main" id="{8629B2A4-950C-63FF-445C-2FA4945D6E22}"/>
              </a:ext>
            </a:extLst>
          </p:cNvPr>
          <p:cNvGraphicFramePr/>
          <p:nvPr/>
        </p:nvGraphicFramePr>
        <p:xfrm>
          <a:off x="7135127" y="-2"/>
          <a:ext cx="4080193" cy="1043940"/>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58" name="Diagram 57">
            <a:extLst>
              <a:ext uri="{FF2B5EF4-FFF2-40B4-BE49-F238E27FC236}">
                <a16:creationId xmlns:a16="http://schemas.microsoft.com/office/drawing/2014/main" id="{2BE5D8A2-8E96-921C-275D-34E63474B760}"/>
              </a:ext>
            </a:extLst>
          </p:cNvPr>
          <p:cNvGraphicFramePr/>
          <p:nvPr>
            <p:extLst>
              <p:ext uri="{D42A27DB-BD31-4B8C-83A1-F6EECF244321}">
                <p14:modId xmlns:p14="http://schemas.microsoft.com/office/powerpoint/2010/main" val="3618081678"/>
              </p:ext>
            </p:extLst>
          </p:nvPr>
        </p:nvGraphicFramePr>
        <p:xfrm>
          <a:off x="6082918" y="1167669"/>
          <a:ext cx="6023883" cy="4732746"/>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pic>
        <p:nvPicPr>
          <p:cNvPr id="2" name="Picture 1">
            <a:extLst>
              <a:ext uri="{FF2B5EF4-FFF2-40B4-BE49-F238E27FC236}">
                <a16:creationId xmlns:a16="http://schemas.microsoft.com/office/drawing/2014/main" id="{FBAAEC5E-4B89-6D89-BC86-6FF3A042B061}"/>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4604173" y="3201050"/>
            <a:ext cx="1210619" cy="1182715"/>
          </a:xfrm>
          <a:prstGeom prst="rect">
            <a:avLst/>
          </a:prstGeom>
        </p:spPr>
      </p:pic>
    </p:spTree>
    <p:extLst>
      <p:ext uri="{BB962C8B-B14F-4D97-AF65-F5344CB8AC3E}">
        <p14:creationId xmlns:p14="http://schemas.microsoft.com/office/powerpoint/2010/main" val="1724297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a:extLst>
              <a:ext uri="{FF2B5EF4-FFF2-40B4-BE49-F238E27FC236}">
                <a16:creationId xmlns:a16="http://schemas.microsoft.com/office/drawing/2014/main" id="{6BC58E30-E0C2-5722-ABEA-EE062E93375F}"/>
              </a:ext>
            </a:extLst>
          </p:cNvPr>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a:off x="-1" y="3824"/>
            <a:ext cx="12192001" cy="68541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a:extLst>
              <a:ext uri="{FF2B5EF4-FFF2-40B4-BE49-F238E27FC236}">
                <a16:creationId xmlns:a16="http://schemas.microsoft.com/office/drawing/2014/main" id="{B68DFD03-ABEF-F08A-85F8-95572A489986}"/>
              </a:ext>
            </a:extLst>
          </p:cNvPr>
          <p:cNvGraphicFramePr/>
          <p:nvPr/>
        </p:nvGraphicFramePr>
        <p:xfrm>
          <a:off x="70298" y="1427369"/>
          <a:ext cx="2905391" cy="1600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6" name="Group 15">
            <a:extLst>
              <a:ext uri="{FF2B5EF4-FFF2-40B4-BE49-F238E27FC236}">
                <a16:creationId xmlns:a16="http://schemas.microsoft.com/office/drawing/2014/main" id="{95748D2E-0453-0CF2-7699-187DDEA749DB}"/>
              </a:ext>
            </a:extLst>
          </p:cNvPr>
          <p:cNvGrpSpPr/>
          <p:nvPr/>
        </p:nvGrpSpPr>
        <p:grpSpPr>
          <a:xfrm>
            <a:off x="1727200" y="82337"/>
            <a:ext cx="6138446" cy="2637838"/>
            <a:chOff x="2862097" y="192579"/>
            <a:chExt cx="6511777" cy="2637838"/>
          </a:xfrm>
        </p:grpSpPr>
        <p:sp>
          <p:nvSpPr>
            <p:cNvPr id="3" name="TextBox 2">
              <a:extLst>
                <a:ext uri="{FF2B5EF4-FFF2-40B4-BE49-F238E27FC236}">
                  <a16:creationId xmlns:a16="http://schemas.microsoft.com/office/drawing/2014/main" id="{7CE82766-5453-77D3-E80C-80511D4FF08B}"/>
                </a:ext>
              </a:extLst>
            </p:cNvPr>
            <p:cNvSpPr txBox="1"/>
            <p:nvPr/>
          </p:nvSpPr>
          <p:spPr>
            <a:xfrm>
              <a:off x="3732403" y="192579"/>
              <a:ext cx="5641471" cy="2637838"/>
            </a:xfrm>
            <a:prstGeom prst="rect">
              <a:avLst/>
            </a:prstGeom>
            <a:noFill/>
          </p:spPr>
          <p:txBody>
            <a:bodyPr wrap="square">
              <a:spAutoFit/>
            </a:bodyPr>
            <a:lstStyle/>
            <a:p>
              <a:pPr lvl="1" algn="just">
                <a:lnSpc>
                  <a:spcPct val="150000"/>
                </a:lnSpc>
              </a:pPr>
              <a:r>
                <a:rPr lang="en-US" sz="1600" dirty="0">
                  <a:effectLst/>
                  <a:latin typeface="Arial" panose="020B0604020202020204" pitchFamily="34" charset="0"/>
                  <a:ea typeface="Calibri" panose="020F0502020204030204" pitchFamily="34" charset="0"/>
                  <a:cs typeface="Gautami" panose="020B0502040204020203" pitchFamily="34" charset="0"/>
                </a:rPr>
                <a:t>Tirupati Municipal Corporation had constituted the Emergency Sanitation Response Unit (ESRU) – </a:t>
              </a:r>
              <a:r>
                <a:rPr lang="en-US" sz="1600" dirty="0">
                  <a:latin typeface="Arial" panose="020B0604020202020204" pitchFamily="34" charset="0"/>
                  <a:ea typeface="Calibri" panose="020F0502020204030204" pitchFamily="34" charset="0"/>
                  <a:cs typeface="Gautami" panose="020B0502040204020203" pitchFamily="34" charset="0"/>
                </a:rPr>
                <a:t>with </a:t>
              </a:r>
              <a:r>
                <a:rPr lang="en-US" sz="1600" b="1" dirty="0">
                  <a:solidFill>
                    <a:srgbClr val="FF0000"/>
                  </a:solidFill>
                  <a:latin typeface="Arial" panose="020B0604020202020204" pitchFamily="34" charset="0"/>
                  <a:ea typeface="Calibri" panose="020F0502020204030204" pitchFamily="34" charset="0"/>
                  <a:cs typeface="Gautami" panose="020B0502040204020203" pitchFamily="34" charset="0"/>
                </a:rPr>
                <a:t>20</a:t>
              </a:r>
              <a:r>
                <a:rPr lang="en-US" sz="1600" dirty="0">
                  <a:latin typeface="Arial" panose="020B0604020202020204" pitchFamily="34" charset="0"/>
                  <a:ea typeface="Calibri" panose="020F0502020204030204" pitchFamily="34" charset="0"/>
                  <a:cs typeface="Gautami" panose="020B0502040204020203" pitchFamily="34" charset="0"/>
                </a:rPr>
                <a:t> members  well trained “</a:t>
              </a:r>
              <a:r>
                <a:rPr lang="en-US" sz="1600" b="1" dirty="0">
                  <a:effectLst/>
                  <a:latin typeface="Arial" panose="020B0604020202020204" pitchFamily="34" charset="0"/>
                  <a:ea typeface="Calibri" panose="020F0502020204030204" pitchFamily="34" charset="0"/>
                  <a:cs typeface="Gautami" panose="020B0502040204020203" pitchFamily="34" charset="0"/>
                </a:rPr>
                <a:t>Sewer entry professionals”</a:t>
              </a:r>
              <a:r>
                <a:rPr lang="en-US" sz="1600" dirty="0">
                  <a:effectLst/>
                  <a:latin typeface="Arial" panose="020B0604020202020204" pitchFamily="34" charset="0"/>
                  <a:ea typeface="Calibri" panose="020F0502020204030204" pitchFamily="34" charset="0"/>
                  <a:cs typeface="Gautami" panose="020B0502040204020203" pitchFamily="34" charset="0"/>
                </a:rPr>
                <a:t> &amp; “</a:t>
              </a:r>
              <a:r>
                <a:rPr lang="en-US" sz="1600" b="1" dirty="0">
                  <a:effectLst/>
                  <a:latin typeface="Arial" panose="020B0604020202020204" pitchFamily="34" charset="0"/>
                  <a:ea typeface="Calibri" panose="020F0502020204030204" pitchFamily="34" charset="0"/>
                  <a:cs typeface="Gautami" panose="020B0502040204020203" pitchFamily="34" charset="0"/>
                </a:rPr>
                <a:t>inspection commandos”</a:t>
              </a:r>
              <a:r>
                <a:rPr lang="en-US" sz="1600" dirty="0">
                  <a:effectLst/>
                  <a:latin typeface="Arial" panose="020B0604020202020204" pitchFamily="34" charset="0"/>
                  <a:ea typeface="Calibri" panose="020F0502020204030204" pitchFamily="34" charset="0"/>
                  <a:cs typeface="Gautami" panose="020B0502040204020203" pitchFamily="34" charset="0"/>
                </a:rPr>
                <a:t> / Sanitation Response Unit (SRU) &amp; Responsible Sanitation Authority (RSA) under Municipal Commissioner (Magistrate)</a:t>
              </a:r>
              <a:endParaRPr lang="en-IN" sz="1600" dirty="0">
                <a:effectLst/>
                <a:latin typeface="Calibri" panose="020F0502020204030204" pitchFamily="34" charset="0"/>
                <a:ea typeface="Calibri" panose="020F0502020204030204" pitchFamily="34" charset="0"/>
                <a:cs typeface="Gautami" panose="020B0502040204020203" pitchFamily="34" charset="0"/>
              </a:endParaRPr>
            </a:p>
          </p:txBody>
        </p:sp>
        <p:pic>
          <p:nvPicPr>
            <p:cNvPr id="8" name="Picture 7">
              <a:extLst>
                <a:ext uri="{FF2B5EF4-FFF2-40B4-BE49-F238E27FC236}">
                  <a16:creationId xmlns:a16="http://schemas.microsoft.com/office/drawing/2014/main" id="{B6B4BD75-A52D-D9B9-EFFD-BEB0A2260D1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bwMode="auto">
            <a:xfrm>
              <a:off x="2862097" y="341032"/>
              <a:ext cx="1311305" cy="1435449"/>
            </a:xfrm>
            <a:prstGeom prst="rect">
              <a:avLst/>
            </a:prstGeom>
            <a:noFill/>
            <a:ln>
              <a:noFill/>
            </a:ln>
          </p:spPr>
        </p:pic>
      </p:grpSp>
      <p:grpSp>
        <p:nvGrpSpPr>
          <p:cNvPr id="17" name="Group 16">
            <a:extLst>
              <a:ext uri="{FF2B5EF4-FFF2-40B4-BE49-F238E27FC236}">
                <a16:creationId xmlns:a16="http://schemas.microsoft.com/office/drawing/2014/main" id="{4439DC85-FA76-C7FD-2B41-C1CDDFFFF6F0}"/>
              </a:ext>
            </a:extLst>
          </p:cNvPr>
          <p:cNvGrpSpPr/>
          <p:nvPr/>
        </p:nvGrpSpPr>
        <p:grpSpPr>
          <a:xfrm>
            <a:off x="70299" y="3397728"/>
            <a:ext cx="5322970" cy="2639441"/>
            <a:chOff x="12888" y="3092060"/>
            <a:chExt cx="5322970" cy="2639441"/>
          </a:xfrm>
        </p:grpSpPr>
        <p:pic>
          <p:nvPicPr>
            <p:cNvPr id="10" name="Picture 9">
              <a:extLst>
                <a:ext uri="{FF2B5EF4-FFF2-40B4-BE49-F238E27FC236}">
                  <a16:creationId xmlns:a16="http://schemas.microsoft.com/office/drawing/2014/main" id="{6F52D443-2B90-7C9C-B1A6-4802E813F42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888" y="3658793"/>
              <a:ext cx="1168606" cy="1333181"/>
            </a:xfrm>
            <a:prstGeom prst="rect">
              <a:avLst/>
            </a:prstGeom>
          </p:spPr>
        </p:pic>
        <p:sp>
          <p:nvSpPr>
            <p:cNvPr id="12" name="TextBox 11">
              <a:extLst>
                <a:ext uri="{FF2B5EF4-FFF2-40B4-BE49-F238E27FC236}">
                  <a16:creationId xmlns:a16="http://schemas.microsoft.com/office/drawing/2014/main" id="{DF9AF1A1-E5BF-EEA5-BCF5-0A4F49CB8807}"/>
                </a:ext>
              </a:extLst>
            </p:cNvPr>
            <p:cNvSpPr txBox="1"/>
            <p:nvPr/>
          </p:nvSpPr>
          <p:spPr>
            <a:xfrm>
              <a:off x="723322" y="3092060"/>
              <a:ext cx="4612536" cy="2639441"/>
            </a:xfrm>
            <a:prstGeom prst="rect">
              <a:avLst/>
            </a:prstGeom>
            <a:noFill/>
          </p:spPr>
          <p:txBody>
            <a:bodyPr wrap="square">
              <a:spAutoFit/>
            </a:bodyPr>
            <a:lstStyle/>
            <a:p>
              <a:pPr lvl="1" algn="just">
                <a:lnSpc>
                  <a:spcPct val="150000"/>
                </a:lnSpc>
              </a:pPr>
              <a:endParaRPr lang="en-IN" sz="1550" dirty="0">
                <a:effectLst/>
                <a:latin typeface="Calibri" panose="020F0502020204030204" pitchFamily="34" charset="0"/>
                <a:ea typeface="Calibri" panose="020F0502020204030204" pitchFamily="34" charset="0"/>
                <a:cs typeface="Gautami" panose="020B0502040204020203" pitchFamily="34" charset="0"/>
              </a:endParaRPr>
            </a:p>
            <a:p>
              <a:pPr lvl="1">
                <a:lnSpc>
                  <a:spcPct val="150000"/>
                </a:lnSpc>
              </a:pPr>
              <a:r>
                <a:rPr lang="en-IN" sz="1550" dirty="0">
                  <a:latin typeface="Arial" panose="020B0604020202020204" pitchFamily="34" charset="0"/>
                  <a:cs typeface="Gautami" panose="020B0502040204020203" pitchFamily="34" charset="0"/>
                </a:rPr>
                <a:t>Empanelled</a:t>
              </a:r>
              <a:r>
                <a:rPr lang="en-US" sz="1550" dirty="0">
                  <a:effectLst/>
                  <a:latin typeface="Arial" panose="020B0604020202020204" pitchFamily="34" charset="0"/>
                  <a:ea typeface="Calibri" panose="020F0502020204030204" pitchFamily="34" charset="0"/>
                  <a:cs typeface="Gautami" panose="020B0502040204020203" pitchFamily="34" charset="0"/>
                </a:rPr>
                <a:t>, trained and issued licenses to the private desludging operators. Installed/ fitted GPS based  tracking devices in all the vehicles for efficient management of the sewer cleaning and maintenance fleet.</a:t>
              </a:r>
            </a:p>
            <a:p>
              <a:pPr lvl="1">
                <a:lnSpc>
                  <a:spcPct val="150000"/>
                </a:lnSpc>
              </a:pPr>
              <a:endParaRPr lang="en-IN" sz="1550" dirty="0">
                <a:effectLst/>
                <a:latin typeface="Calibri" panose="020F0502020204030204" pitchFamily="34" charset="0"/>
                <a:ea typeface="Calibri" panose="020F0502020204030204" pitchFamily="34" charset="0"/>
                <a:cs typeface="Gautami" panose="020B0502040204020203" pitchFamily="34" charset="0"/>
              </a:endParaRPr>
            </a:p>
          </p:txBody>
        </p:sp>
      </p:grpSp>
      <p:grpSp>
        <p:nvGrpSpPr>
          <p:cNvPr id="15" name="Group 14">
            <a:extLst>
              <a:ext uri="{FF2B5EF4-FFF2-40B4-BE49-F238E27FC236}">
                <a16:creationId xmlns:a16="http://schemas.microsoft.com/office/drawing/2014/main" id="{6048E606-6277-00C8-1D07-044AB4ED8950}"/>
              </a:ext>
            </a:extLst>
          </p:cNvPr>
          <p:cNvGrpSpPr/>
          <p:nvPr/>
        </p:nvGrpSpPr>
        <p:grpSpPr>
          <a:xfrm>
            <a:off x="5206628" y="3632581"/>
            <a:ext cx="6629789" cy="1724588"/>
            <a:chOff x="4093153" y="4925653"/>
            <a:chExt cx="7268267" cy="1724588"/>
          </a:xfrm>
        </p:grpSpPr>
        <p:pic>
          <p:nvPicPr>
            <p:cNvPr id="2056" name="Picture 8">
              <a:extLst>
                <a:ext uri="{FF2B5EF4-FFF2-40B4-BE49-F238E27FC236}">
                  <a16:creationId xmlns:a16="http://schemas.microsoft.com/office/drawing/2014/main" id="{74F9F838-CAB5-5832-516B-AD3C1CBE2BC0}"/>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093153" y="4925653"/>
              <a:ext cx="1724588" cy="17245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8F9E829-A3DF-9F11-9EF1-588223A38221}"/>
                </a:ext>
              </a:extLst>
            </p:cNvPr>
            <p:cNvSpPr txBox="1"/>
            <p:nvPr/>
          </p:nvSpPr>
          <p:spPr>
            <a:xfrm>
              <a:off x="5250180" y="5199756"/>
              <a:ext cx="6111240" cy="872034"/>
            </a:xfrm>
            <a:prstGeom prst="rect">
              <a:avLst/>
            </a:prstGeom>
            <a:noFill/>
          </p:spPr>
          <p:txBody>
            <a:bodyPr wrap="square">
              <a:spAutoFit/>
            </a:bodyPr>
            <a:lstStyle/>
            <a:p>
              <a:pPr lvl="1">
                <a:lnSpc>
                  <a:spcPct val="150000"/>
                </a:lnSpc>
                <a:spcAft>
                  <a:spcPts val="800"/>
                </a:spcAft>
              </a:pPr>
              <a:r>
                <a:rPr lang="en-US" sz="1800" dirty="0">
                  <a:effectLst/>
                  <a:latin typeface="Arial" panose="020B0604020202020204" pitchFamily="34" charset="0"/>
                  <a:ea typeface="Calibri" panose="020F0502020204030204" pitchFamily="34" charset="0"/>
                  <a:cs typeface="Gautami" panose="020B0502040204020203" pitchFamily="34" charset="0"/>
                </a:rPr>
                <a:t>Procured and strengthened Sewer cleaning fleet under Tirupati Smart city corporation Funds</a:t>
              </a:r>
            </a:p>
          </p:txBody>
        </p:sp>
      </p:grpSp>
      <p:pic>
        <p:nvPicPr>
          <p:cNvPr id="2060" name="Picture 12">
            <a:extLst>
              <a:ext uri="{FF2B5EF4-FFF2-40B4-BE49-F238E27FC236}">
                <a16:creationId xmlns:a16="http://schemas.microsoft.com/office/drawing/2014/main" id="{32DE4276-2EF2-7906-14DA-3B8495ECE27B}"/>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0298" y="5636257"/>
            <a:ext cx="1104243" cy="12192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318D629-853B-4189-4F6F-6E911EF78911}"/>
              </a:ext>
            </a:extLst>
          </p:cNvPr>
          <p:cNvSpPr txBox="1"/>
          <p:nvPr/>
        </p:nvSpPr>
        <p:spPr>
          <a:xfrm>
            <a:off x="1204899" y="5624389"/>
            <a:ext cx="4013815" cy="1154675"/>
          </a:xfrm>
          <a:prstGeom prst="rect">
            <a:avLst/>
          </a:prstGeom>
          <a:noFill/>
        </p:spPr>
        <p:txBody>
          <a:bodyPr wrap="square">
            <a:spAutoFit/>
          </a:bodyPr>
          <a:lstStyle/>
          <a:p>
            <a:pPr>
              <a:lnSpc>
                <a:spcPct val="150000"/>
              </a:lnSpc>
            </a:pPr>
            <a:r>
              <a:rPr lang="en-IN" sz="1600" dirty="0">
                <a:latin typeface="Arial" panose="020B0604020202020204" pitchFamily="34" charset="0"/>
                <a:cs typeface="Gautami" panose="020B0502040204020203" pitchFamily="34" charset="0"/>
              </a:rPr>
              <a:t>Empanelled </a:t>
            </a:r>
            <a:r>
              <a:rPr lang="en-IN" sz="1600" dirty="0" err="1">
                <a:latin typeface="Arial" panose="020B0604020202020204" pitchFamily="34" charset="0"/>
                <a:cs typeface="Gautami" panose="020B0502040204020203" pitchFamily="34" charset="0"/>
              </a:rPr>
              <a:t>Sulabh</a:t>
            </a:r>
            <a:r>
              <a:rPr lang="en-IN" sz="1600" dirty="0">
                <a:latin typeface="Arial" panose="020B0604020202020204" pitchFamily="34" charset="0"/>
                <a:cs typeface="Gautami" panose="020B0502040204020203" pitchFamily="34" charset="0"/>
              </a:rPr>
              <a:t> international for the maintenance of Community and public toilets in the city</a:t>
            </a:r>
          </a:p>
        </p:txBody>
      </p:sp>
      <p:pic>
        <p:nvPicPr>
          <p:cNvPr id="2062" name="Picture 14" descr="Dreamstep Software Innovations Pvt Ltd.">
            <a:extLst>
              <a:ext uri="{FF2B5EF4-FFF2-40B4-BE49-F238E27FC236}">
                <a16:creationId xmlns:a16="http://schemas.microsoft.com/office/drawing/2014/main" id="{FD66AC8A-05E6-1A71-5C5A-3A913C8A1AD0}"/>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393269" y="5297642"/>
            <a:ext cx="1372605" cy="30898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157C38B-F110-DDE4-2E8F-FE11EADBD18C}"/>
              </a:ext>
            </a:extLst>
          </p:cNvPr>
          <p:cNvSpPr txBox="1"/>
          <p:nvPr/>
        </p:nvSpPr>
        <p:spPr>
          <a:xfrm>
            <a:off x="7039294" y="5195368"/>
            <a:ext cx="6177280" cy="369332"/>
          </a:xfrm>
          <a:prstGeom prst="rect">
            <a:avLst/>
          </a:prstGeom>
          <a:noFill/>
        </p:spPr>
        <p:txBody>
          <a:bodyPr wrap="square">
            <a:spAutoFit/>
          </a:bodyPr>
          <a:lstStyle/>
          <a:p>
            <a:r>
              <a:rPr lang="en-IN" sz="1800" dirty="0">
                <a:effectLst/>
                <a:latin typeface="Calibri" panose="020F0502020204030204" pitchFamily="34" charset="0"/>
                <a:ea typeface="Calibri" panose="020F0502020204030204" pitchFamily="34" charset="0"/>
                <a:cs typeface="Gautami" panose="020B0502040204020203" pitchFamily="34" charset="0"/>
              </a:rPr>
              <a:t>Introduced ICT based vehicle tracking mechanism </a:t>
            </a:r>
            <a:endParaRPr lang="en-IN" dirty="0"/>
          </a:p>
        </p:txBody>
      </p:sp>
      <p:pic>
        <p:nvPicPr>
          <p:cNvPr id="2064" name="Picture 16" descr="Self Help Groups (SHGs) in India - Functions, Advantages &amp; Disadvantages |  UPSC - IAS EXPRESS">
            <a:extLst>
              <a:ext uri="{FF2B5EF4-FFF2-40B4-BE49-F238E27FC236}">
                <a16:creationId xmlns:a16="http://schemas.microsoft.com/office/drawing/2014/main" id="{34AA6225-A6D0-2236-1F26-DA972BEB1A6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399172" y="5902437"/>
            <a:ext cx="1380548" cy="75099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B231BF4-C875-AEA3-B90F-A61681D0565E}"/>
              </a:ext>
            </a:extLst>
          </p:cNvPr>
          <p:cNvSpPr txBox="1"/>
          <p:nvPr/>
        </p:nvSpPr>
        <p:spPr>
          <a:xfrm>
            <a:off x="7039294" y="6161005"/>
            <a:ext cx="6649720" cy="369332"/>
          </a:xfrm>
          <a:prstGeom prst="rect">
            <a:avLst/>
          </a:prstGeom>
          <a:noFill/>
        </p:spPr>
        <p:txBody>
          <a:bodyPr wrap="square">
            <a:spAutoFit/>
          </a:bodyPr>
          <a:lstStyle/>
          <a:p>
            <a:r>
              <a:rPr lang="en-IN" sz="1800" dirty="0">
                <a:effectLst/>
                <a:latin typeface="Calibri" panose="020F0502020204030204" pitchFamily="34" charset="0"/>
                <a:ea typeface="Calibri" panose="020F0502020204030204" pitchFamily="34" charset="0"/>
                <a:cs typeface="Gautami" panose="020B0502040204020203" pitchFamily="34" charset="0"/>
              </a:rPr>
              <a:t>Engaged Self-help Groups – maintain urinal blocks</a:t>
            </a:r>
            <a:endParaRPr lang="en-IN" dirty="0"/>
          </a:p>
        </p:txBody>
      </p:sp>
      <p:pic>
        <p:nvPicPr>
          <p:cNvPr id="26" name="Picture 8">
            <a:extLst>
              <a:ext uri="{FF2B5EF4-FFF2-40B4-BE49-F238E27FC236}">
                <a16:creationId xmlns:a16="http://schemas.microsoft.com/office/drawing/2014/main" id="{B34C2970-8B63-DC52-E6B6-84B408B3FC6C}"/>
              </a:ext>
            </a:extLst>
          </p:cNvPr>
          <p:cNvPicPr>
            <a:picLocks noChangeAspect="1" noChangeArrowheads="1"/>
          </p:cNvPicPr>
          <p:nvPr/>
        </p:nvPicPr>
        <p:blipFill>
          <a:blip r:embed="rId14" cstate="email">
            <a:duotone>
              <a:prstClr val="black"/>
              <a:schemeClr val="accent6">
                <a:tint val="45000"/>
                <a:satMod val="400000"/>
              </a:schemeClr>
            </a:duotone>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7993236" y="-71272"/>
            <a:ext cx="1666973" cy="1167540"/>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3FE3CEA7-D611-A2BF-B242-59C4C2AA95ED}"/>
              </a:ext>
            </a:extLst>
          </p:cNvPr>
          <p:cNvSpPr txBox="1"/>
          <p:nvPr/>
        </p:nvSpPr>
        <p:spPr>
          <a:xfrm>
            <a:off x="8950958" y="46442"/>
            <a:ext cx="3241041" cy="1154675"/>
          </a:xfrm>
          <a:prstGeom prst="rect">
            <a:avLst/>
          </a:prstGeom>
          <a:noFill/>
        </p:spPr>
        <p:txBody>
          <a:bodyPr wrap="square">
            <a:spAutoFit/>
          </a:bodyPr>
          <a:lstStyle/>
          <a:p>
            <a:pPr lvl="1">
              <a:lnSpc>
                <a:spcPct val="150000"/>
              </a:lnSpc>
              <a:spcAft>
                <a:spcPts val="800"/>
              </a:spcAft>
            </a:pPr>
            <a:r>
              <a:rPr lang="en-US" sz="1600" dirty="0">
                <a:latin typeface="Arial" panose="020B0604020202020204" pitchFamily="34" charset="0"/>
                <a:ea typeface="Calibri" panose="020F0502020204030204" pitchFamily="34" charset="0"/>
                <a:cs typeface="Gautami" panose="020B0502040204020203" pitchFamily="34" charset="0"/>
              </a:rPr>
              <a:t>Established extensive sewerage network and connections (&gt;90%)</a:t>
            </a:r>
            <a:endParaRPr lang="en-US" sz="1600" dirty="0">
              <a:effectLst/>
              <a:latin typeface="Arial" panose="020B0604020202020204" pitchFamily="34" charset="0"/>
              <a:ea typeface="Calibri" panose="020F0502020204030204" pitchFamily="34" charset="0"/>
              <a:cs typeface="Gautami" panose="020B0502040204020203" pitchFamily="34" charset="0"/>
            </a:endParaRPr>
          </a:p>
        </p:txBody>
      </p:sp>
      <p:pic>
        <p:nvPicPr>
          <p:cNvPr id="2066" name="Picture 18" descr="Manual scavenging: India's modern form of untouchability is still practised  by the governments">
            <a:extLst>
              <a:ext uri="{FF2B5EF4-FFF2-40B4-BE49-F238E27FC236}">
                <a16:creationId xmlns:a16="http://schemas.microsoft.com/office/drawing/2014/main" id="{B1674784-02C3-E284-F643-7829567DCE7F}"/>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999011" y="1353739"/>
            <a:ext cx="1310998" cy="84693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0FC5D64F-F29B-1226-8BA4-641376C8F23C}"/>
              </a:ext>
            </a:extLst>
          </p:cNvPr>
          <p:cNvSpPr txBox="1"/>
          <p:nvPr/>
        </p:nvSpPr>
        <p:spPr>
          <a:xfrm>
            <a:off x="8950958" y="1212671"/>
            <a:ext cx="3226382" cy="1154675"/>
          </a:xfrm>
          <a:prstGeom prst="rect">
            <a:avLst/>
          </a:prstGeom>
          <a:noFill/>
        </p:spPr>
        <p:txBody>
          <a:bodyPr wrap="square">
            <a:spAutoFit/>
          </a:bodyPr>
          <a:lstStyle/>
          <a:p>
            <a:pPr lvl="1" algn="just">
              <a:lnSpc>
                <a:spcPct val="150000"/>
              </a:lnSpc>
              <a:spcAft>
                <a:spcPts val="800"/>
              </a:spcAft>
            </a:pPr>
            <a:r>
              <a:rPr lang="en-US" sz="1600" dirty="0">
                <a:latin typeface="Arial" panose="020B0604020202020204" pitchFamily="34" charset="0"/>
                <a:ea typeface="Calibri" panose="020F0502020204030204" pitchFamily="34" charset="0"/>
                <a:cs typeface="Gautami" panose="020B0502040204020203" pitchFamily="34" charset="0"/>
              </a:rPr>
              <a:t>Identified, trained informal workers and integrated into formal sanitation system </a:t>
            </a:r>
            <a:endParaRPr lang="en-US" sz="1600" dirty="0">
              <a:effectLst/>
              <a:latin typeface="Arial" panose="020B0604020202020204" pitchFamily="34" charset="0"/>
              <a:ea typeface="Calibri" panose="020F0502020204030204" pitchFamily="34" charset="0"/>
              <a:cs typeface="Gautami" panose="020B0502040204020203" pitchFamily="34" charset="0"/>
            </a:endParaRPr>
          </a:p>
        </p:txBody>
      </p:sp>
      <p:pic>
        <p:nvPicPr>
          <p:cNvPr id="30" name="Picture 29">
            <a:extLst>
              <a:ext uri="{FF2B5EF4-FFF2-40B4-BE49-F238E27FC236}">
                <a16:creationId xmlns:a16="http://schemas.microsoft.com/office/drawing/2014/main" id="{2A71D428-65F9-76E3-CD6D-4C4009A34C7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003397" y="2624816"/>
            <a:ext cx="1316772" cy="772911"/>
          </a:xfrm>
          <a:prstGeom prst="rect">
            <a:avLst/>
          </a:prstGeom>
        </p:spPr>
      </p:pic>
      <p:sp>
        <p:nvSpPr>
          <p:cNvPr id="31" name="TextBox 30">
            <a:extLst>
              <a:ext uri="{FF2B5EF4-FFF2-40B4-BE49-F238E27FC236}">
                <a16:creationId xmlns:a16="http://schemas.microsoft.com/office/drawing/2014/main" id="{64BF3C51-D2B8-B4FD-07A0-F5AB7A0F466B}"/>
              </a:ext>
            </a:extLst>
          </p:cNvPr>
          <p:cNvSpPr txBox="1"/>
          <p:nvPr/>
        </p:nvSpPr>
        <p:spPr>
          <a:xfrm>
            <a:off x="8943636" y="2476340"/>
            <a:ext cx="3145073" cy="1154675"/>
          </a:xfrm>
          <a:prstGeom prst="rect">
            <a:avLst/>
          </a:prstGeom>
          <a:noFill/>
        </p:spPr>
        <p:txBody>
          <a:bodyPr wrap="square">
            <a:spAutoFit/>
          </a:bodyPr>
          <a:lstStyle/>
          <a:p>
            <a:pPr lvl="1" algn="just">
              <a:lnSpc>
                <a:spcPct val="150000"/>
              </a:lnSpc>
              <a:spcAft>
                <a:spcPts val="800"/>
              </a:spcAft>
            </a:pPr>
            <a:r>
              <a:rPr lang="en-US" sz="1600" dirty="0">
                <a:latin typeface="Arial" panose="020B0604020202020204" pitchFamily="34" charset="0"/>
                <a:ea typeface="Calibri" panose="020F0502020204030204" pitchFamily="34" charset="0"/>
                <a:cs typeface="Gautami" panose="020B0502040204020203" pitchFamily="34" charset="0"/>
              </a:rPr>
              <a:t>Procured, distributed - PPE and safety gear  &amp; trained waterborne sanitation staff</a:t>
            </a:r>
            <a:endParaRPr lang="en-US" sz="1600" dirty="0">
              <a:effectLst/>
              <a:latin typeface="Arial" panose="020B0604020202020204" pitchFamily="34" charset="0"/>
              <a:ea typeface="Calibri" panose="020F0502020204030204" pitchFamily="34" charset="0"/>
              <a:cs typeface="Gautami" panose="020B0502040204020203" pitchFamily="34" charset="0"/>
            </a:endParaRPr>
          </a:p>
        </p:txBody>
      </p:sp>
      <p:pic>
        <p:nvPicPr>
          <p:cNvPr id="2" name="Picture 1">
            <a:extLst>
              <a:ext uri="{FF2B5EF4-FFF2-40B4-BE49-F238E27FC236}">
                <a16:creationId xmlns:a16="http://schemas.microsoft.com/office/drawing/2014/main" id="{4AD1C6A5-A8DD-2D9D-F8C6-A80AB0C9A902}"/>
              </a:ext>
            </a:extLst>
          </p:cNvPr>
          <p:cNvPicPr>
            <a:picLocks/>
          </p:cNvPicPr>
          <p:nvPr/>
        </p:nvPicPr>
        <p:blipFill rotWithShape="1">
          <a:blip r:embed="rId18">
            <a:extLst>
              <a:ext uri="{28A0092B-C50C-407E-A947-70E740481C1C}">
                <a14:useLocalDpi xmlns:a14="http://schemas.microsoft.com/office/drawing/2010/main"/>
              </a:ext>
            </a:extLst>
          </a:blip>
          <a:srcRect/>
          <a:stretch/>
        </p:blipFill>
        <p:spPr bwMode="auto">
          <a:xfrm rot="5400000">
            <a:off x="6032741" y="1966512"/>
            <a:ext cx="3806178" cy="74170"/>
          </a:xfrm>
          <a:prstGeom prst="rect">
            <a:avLst/>
          </a:prstGeom>
          <a:noFill/>
        </p:spPr>
      </p:pic>
      <p:pic>
        <p:nvPicPr>
          <p:cNvPr id="4" name="Picture 3">
            <a:extLst>
              <a:ext uri="{FF2B5EF4-FFF2-40B4-BE49-F238E27FC236}">
                <a16:creationId xmlns:a16="http://schemas.microsoft.com/office/drawing/2014/main" id="{5AAD6BC4-C6C5-D4EF-A0BF-ECB4837884D8}"/>
              </a:ext>
            </a:extLst>
          </p:cNvPr>
          <p:cNvPicPr>
            <a:picLocks/>
          </p:cNvPicPr>
          <p:nvPr/>
        </p:nvPicPr>
        <p:blipFill rotWithShape="1">
          <a:blip r:embed="rId18">
            <a:extLst>
              <a:ext uri="{28A0092B-C50C-407E-A947-70E740481C1C}">
                <a14:useLocalDpi xmlns:a14="http://schemas.microsoft.com/office/drawing/2010/main"/>
              </a:ext>
            </a:extLst>
          </a:blip>
          <a:srcRect/>
          <a:stretch/>
        </p:blipFill>
        <p:spPr bwMode="auto">
          <a:xfrm rot="5400000">
            <a:off x="3787928" y="5244664"/>
            <a:ext cx="2907292" cy="45719"/>
          </a:xfrm>
          <a:prstGeom prst="rect">
            <a:avLst/>
          </a:prstGeom>
          <a:noFill/>
        </p:spPr>
      </p:pic>
    </p:spTree>
    <p:extLst>
      <p:ext uri="{BB962C8B-B14F-4D97-AF65-F5344CB8AC3E}">
        <p14:creationId xmlns:p14="http://schemas.microsoft.com/office/powerpoint/2010/main" val="2227255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BF56463-EE74-DA9D-B12B-8B5F76A18C24}"/>
              </a:ext>
            </a:extLst>
          </p:cNvPr>
          <p:cNvGrpSpPr/>
          <p:nvPr/>
        </p:nvGrpSpPr>
        <p:grpSpPr>
          <a:xfrm>
            <a:off x="150061" y="90028"/>
            <a:ext cx="2203663" cy="1098638"/>
            <a:chOff x="-120530" y="-18846"/>
            <a:chExt cx="7171981" cy="723417"/>
          </a:xfrm>
          <a:scene3d>
            <a:camera prst="orthographicFront">
              <a:rot lat="0" lon="0" rev="0"/>
            </a:camera>
            <a:lightRig rig="contrasting" dir="t">
              <a:rot lat="0" lon="0" rev="1200000"/>
            </a:lightRig>
          </a:scene3d>
        </p:grpSpPr>
        <p:sp>
          <p:nvSpPr>
            <p:cNvPr id="5" name="Rectangle: Rounded Corners 4">
              <a:extLst>
                <a:ext uri="{FF2B5EF4-FFF2-40B4-BE49-F238E27FC236}">
                  <a16:creationId xmlns:a16="http://schemas.microsoft.com/office/drawing/2014/main" id="{91CEC74A-754B-C14C-2789-441DC2601A40}"/>
                </a:ext>
              </a:extLst>
            </p:cNvPr>
            <p:cNvSpPr/>
            <p:nvPr/>
          </p:nvSpPr>
          <p:spPr>
            <a:xfrm>
              <a:off x="0" y="0"/>
              <a:ext cx="7051451" cy="670943"/>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a:lstStyle/>
            <a:p>
              <a:endParaRPr lang="en-IN" dirty="0"/>
            </a:p>
          </p:txBody>
        </p:sp>
        <p:sp>
          <p:nvSpPr>
            <p:cNvPr id="6" name="Rectangle: Rounded Corners 4">
              <a:extLst>
                <a:ext uri="{FF2B5EF4-FFF2-40B4-BE49-F238E27FC236}">
                  <a16:creationId xmlns:a16="http://schemas.microsoft.com/office/drawing/2014/main" id="{0C28CFF7-3312-CBAD-8E13-62A94E62F9B3}"/>
                </a:ext>
              </a:extLst>
            </p:cNvPr>
            <p:cNvSpPr txBox="1"/>
            <p:nvPr/>
          </p:nvSpPr>
          <p:spPr>
            <a:xfrm>
              <a:off x="-120530" y="-18846"/>
              <a:ext cx="6985943" cy="7234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ClrTx/>
                <a:buSzTx/>
                <a:buFontTx/>
                <a:buNone/>
              </a:pPr>
              <a:r>
                <a:rPr lang="en-US" sz="1600" b="1" kern="1200" dirty="0"/>
                <a:t>SYSTEM  &amp; INFRASTRUCTURE ( </a:t>
              </a:r>
              <a:r>
                <a:rPr lang="en-US" sz="1400" b="1" kern="1200" dirty="0"/>
                <a:t>PROCUREMENT INFORMATION</a:t>
              </a:r>
              <a:r>
                <a:rPr lang="en-US" sz="1600" b="1" kern="1200" dirty="0"/>
                <a:t>)</a:t>
              </a:r>
              <a:endParaRPr lang="en-IN" sz="1600" kern="1200" dirty="0"/>
            </a:p>
          </p:txBody>
        </p:sp>
      </p:grpSp>
      <p:graphicFrame>
        <p:nvGraphicFramePr>
          <p:cNvPr id="8" name="Diagram 7">
            <a:extLst>
              <a:ext uri="{FF2B5EF4-FFF2-40B4-BE49-F238E27FC236}">
                <a16:creationId xmlns:a16="http://schemas.microsoft.com/office/drawing/2014/main" id="{6078031D-3CB6-0A2F-8644-74D81F6E5FDC}"/>
              </a:ext>
            </a:extLst>
          </p:cNvPr>
          <p:cNvGraphicFramePr/>
          <p:nvPr/>
        </p:nvGraphicFramePr>
        <p:xfrm>
          <a:off x="-1203960" y="580702"/>
          <a:ext cx="8869680" cy="61450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7" name="Group 26">
            <a:extLst>
              <a:ext uri="{FF2B5EF4-FFF2-40B4-BE49-F238E27FC236}">
                <a16:creationId xmlns:a16="http://schemas.microsoft.com/office/drawing/2014/main" id="{628F5C71-B540-9CBA-7D2E-E2A56470E670}"/>
              </a:ext>
            </a:extLst>
          </p:cNvPr>
          <p:cNvGrpSpPr/>
          <p:nvPr/>
        </p:nvGrpSpPr>
        <p:grpSpPr>
          <a:xfrm>
            <a:off x="7232650" y="132217"/>
            <a:ext cx="4959350" cy="6793977"/>
            <a:chOff x="7212330" y="153673"/>
            <a:chExt cx="4959350" cy="6793977"/>
          </a:xfrm>
        </p:grpSpPr>
        <p:sp>
          <p:nvSpPr>
            <p:cNvPr id="3" name="TextBox 2">
              <a:extLst>
                <a:ext uri="{FF2B5EF4-FFF2-40B4-BE49-F238E27FC236}">
                  <a16:creationId xmlns:a16="http://schemas.microsoft.com/office/drawing/2014/main" id="{6C3D71CA-86F6-9DF5-3267-0D8162F807F0}"/>
                </a:ext>
              </a:extLst>
            </p:cNvPr>
            <p:cNvSpPr txBox="1"/>
            <p:nvPr/>
          </p:nvSpPr>
          <p:spPr>
            <a:xfrm>
              <a:off x="7243948" y="385051"/>
              <a:ext cx="4156710" cy="2542363"/>
            </a:xfrm>
            <a:prstGeom prst="rect">
              <a:avLst/>
            </a:prstGeom>
            <a:noFill/>
          </p:spPr>
          <p:txBody>
            <a:bodyPr wrap="square">
              <a:spAutoFit/>
            </a:bodyPr>
            <a:lstStyle/>
            <a:p>
              <a:pPr lvl="0">
                <a:lnSpc>
                  <a:spcPct val="150000"/>
                </a:lnSpc>
              </a:pPr>
              <a:r>
                <a:rPr lang="en-IN" sz="1800" dirty="0"/>
                <a:t>Jetting and Suction Vehicles                     5</a:t>
              </a:r>
            </a:p>
            <a:p>
              <a:pPr lvl="0">
                <a:lnSpc>
                  <a:spcPct val="150000"/>
                </a:lnSpc>
              </a:pPr>
              <a:r>
                <a:rPr lang="en-IN" sz="1800" dirty="0"/>
                <a:t>Desludging Vehicles		9</a:t>
              </a:r>
            </a:p>
            <a:p>
              <a:pPr lvl="0">
                <a:lnSpc>
                  <a:spcPct val="150000"/>
                </a:lnSpc>
              </a:pPr>
              <a:r>
                <a:rPr lang="en-IN" sz="1800" dirty="0"/>
                <a:t>Sewer Inspection Camera Apparatus	1</a:t>
              </a:r>
            </a:p>
            <a:p>
              <a:pPr lvl="0">
                <a:lnSpc>
                  <a:spcPct val="150000"/>
                </a:lnSpc>
              </a:pPr>
              <a:r>
                <a:rPr lang="en-IN" sz="1800" dirty="0"/>
                <a:t>Power Bucket Machines		2</a:t>
              </a:r>
            </a:p>
            <a:p>
              <a:pPr lvl="0">
                <a:lnSpc>
                  <a:spcPct val="150000"/>
                </a:lnSpc>
              </a:pPr>
              <a:r>
                <a:rPr lang="en-IN" sz="1800" dirty="0"/>
                <a:t>Hydraulic Sewer Root cutters		2</a:t>
              </a:r>
            </a:p>
            <a:p>
              <a:pPr lvl="0">
                <a:lnSpc>
                  <a:spcPct val="150000"/>
                </a:lnSpc>
              </a:pPr>
              <a:r>
                <a:rPr lang="en-IN" sz="1800" dirty="0"/>
                <a:t>Power Rodding Apparatus		12</a:t>
              </a:r>
              <a:endParaRPr lang="en-IN" dirty="0"/>
            </a:p>
          </p:txBody>
        </p:sp>
        <p:grpSp>
          <p:nvGrpSpPr>
            <p:cNvPr id="10" name="Group 9">
              <a:extLst>
                <a:ext uri="{FF2B5EF4-FFF2-40B4-BE49-F238E27FC236}">
                  <a16:creationId xmlns:a16="http://schemas.microsoft.com/office/drawing/2014/main" id="{E0DC39F6-7DC3-7A15-BBBC-81634CE9C845}"/>
                </a:ext>
              </a:extLst>
            </p:cNvPr>
            <p:cNvGrpSpPr/>
            <p:nvPr/>
          </p:nvGrpSpPr>
          <p:grpSpPr>
            <a:xfrm>
              <a:off x="8546630" y="153673"/>
              <a:ext cx="1121973" cy="231378"/>
              <a:chOff x="-86155" y="114049"/>
              <a:chExt cx="887304" cy="106912"/>
            </a:xfrm>
          </p:grpSpPr>
          <p:sp>
            <p:nvSpPr>
              <p:cNvPr id="12" name="Rectangle: Top Corners Rounded 11">
                <a:extLst>
                  <a:ext uri="{FF2B5EF4-FFF2-40B4-BE49-F238E27FC236}">
                    <a16:creationId xmlns:a16="http://schemas.microsoft.com/office/drawing/2014/main" id="{66A73926-7E87-0B81-0E5A-F496C6403945}"/>
                  </a:ext>
                </a:extLst>
              </p:cNvPr>
              <p:cNvSpPr/>
              <p:nvPr/>
            </p:nvSpPr>
            <p:spPr>
              <a:xfrm>
                <a:off x="-86155" y="114049"/>
                <a:ext cx="887304" cy="106912"/>
              </a:xfrm>
              <a:prstGeom prst="round2SameRect">
                <a:avLst>
                  <a:gd name="adj1" fmla="val 16670"/>
                  <a:gd name="adj2" fmla="val 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Rectangle: Top Corners Rounded 4">
                <a:extLst>
                  <a:ext uri="{FF2B5EF4-FFF2-40B4-BE49-F238E27FC236}">
                    <a16:creationId xmlns:a16="http://schemas.microsoft.com/office/drawing/2014/main" id="{EBCD2A37-F467-EB60-9249-82694144A85F}"/>
                  </a:ext>
                </a:extLst>
              </p:cNvPr>
              <p:cNvSpPr txBox="1"/>
              <p:nvPr/>
            </p:nvSpPr>
            <p:spPr>
              <a:xfrm>
                <a:off x="-80935" y="119269"/>
                <a:ext cx="876864" cy="1016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35000"/>
                  </a:spcAft>
                  <a:buNone/>
                </a:pPr>
                <a:r>
                  <a:rPr lang="en-IN" sz="1400" b="1" kern="1200" dirty="0"/>
                  <a:t>MACHINERY</a:t>
                </a:r>
                <a:endParaRPr lang="en-IN" sz="1200" b="1" kern="1200" dirty="0"/>
              </a:p>
            </p:txBody>
          </p:sp>
        </p:grpSp>
        <p:grpSp>
          <p:nvGrpSpPr>
            <p:cNvPr id="16" name="Group 15">
              <a:extLst>
                <a:ext uri="{FF2B5EF4-FFF2-40B4-BE49-F238E27FC236}">
                  <a16:creationId xmlns:a16="http://schemas.microsoft.com/office/drawing/2014/main" id="{D5C9ED03-4F89-99B1-D262-E86CD1ABBA74}"/>
                </a:ext>
              </a:extLst>
            </p:cNvPr>
            <p:cNvGrpSpPr/>
            <p:nvPr/>
          </p:nvGrpSpPr>
          <p:grpSpPr>
            <a:xfrm>
              <a:off x="8553231" y="3024541"/>
              <a:ext cx="1179450" cy="306506"/>
              <a:chOff x="-75563" y="1440261"/>
              <a:chExt cx="1028819" cy="106519"/>
            </a:xfrm>
          </p:grpSpPr>
          <p:sp>
            <p:nvSpPr>
              <p:cNvPr id="18" name="Rectangle: Top Corners Rounded 17">
                <a:extLst>
                  <a:ext uri="{FF2B5EF4-FFF2-40B4-BE49-F238E27FC236}">
                    <a16:creationId xmlns:a16="http://schemas.microsoft.com/office/drawing/2014/main" id="{64D8FA22-3501-27DE-1E31-A84AA9798F7B}"/>
                  </a:ext>
                </a:extLst>
              </p:cNvPr>
              <p:cNvSpPr/>
              <p:nvPr/>
            </p:nvSpPr>
            <p:spPr>
              <a:xfrm>
                <a:off x="-75563" y="1440261"/>
                <a:ext cx="1017928" cy="93312"/>
              </a:xfrm>
              <a:prstGeom prst="round2SameRect">
                <a:avLst>
                  <a:gd name="adj1" fmla="val 16670"/>
                  <a:gd name="adj2" fmla="val 0"/>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4" name="Rectangle: Top Corners Rounded 4">
                <a:extLst>
                  <a:ext uri="{FF2B5EF4-FFF2-40B4-BE49-F238E27FC236}">
                    <a16:creationId xmlns:a16="http://schemas.microsoft.com/office/drawing/2014/main" id="{D660FA3C-F099-BEE6-F9ED-0127C72FB095}"/>
                  </a:ext>
                </a:extLst>
              </p:cNvPr>
              <p:cNvSpPr txBox="1"/>
              <p:nvPr/>
            </p:nvSpPr>
            <p:spPr>
              <a:xfrm>
                <a:off x="-55560" y="1458024"/>
                <a:ext cx="1008816" cy="88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35000"/>
                  </a:spcAft>
                  <a:buNone/>
                </a:pPr>
                <a:r>
                  <a:rPr lang="en-IN" sz="1400" b="1" kern="1200" dirty="0"/>
                  <a:t>SAFETY GEAR</a:t>
                </a:r>
              </a:p>
            </p:txBody>
          </p:sp>
        </p:grpSp>
        <p:sp>
          <p:nvSpPr>
            <p:cNvPr id="26" name="TextBox 25">
              <a:extLst>
                <a:ext uri="{FF2B5EF4-FFF2-40B4-BE49-F238E27FC236}">
                  <a16:creationId xmlns:a16="http://schemas.microsoft.com/office/drawing/2014/main" id="{A0301619-62B1-A824-614C-503310BB2A41}"/>
                </a:ext>
              </a:extLst>
            </p:cNvPr>
            <p:cNvSpPr txBox="1"/>
            <p:nvPr/>
          </p:nvSpPr>
          <p:spPr>
            <a:xfrm>
              <a:off x="7212330" y="3158792"/>
              <a:ext cx="4959350" cy="3788858"/>
            </a:xfrm>
            <a:prstGeom prst="rect">
              <a:avLst/>
            </a:prstGeom>
            <a:noFill/>
          </p:spPr>
          <p:txBody>
            <a:bodyPr wrap="square">
              <a:spAutoFit/>
            </a:bodyPr>
            <a:lstStyle/>
            <a:p>
              <a:pPr lvl="0">
                <a:lnSpc>
                  <a:spcPct val="150000"/>
                </a:lnSpc>
              </a:pPr>
              <a:r>
                <a:rPr lang="en-IN" sz="1800" dirty="0"/>
                <a:t>Safety Tripod Set			1</a:t>
              </a:r>
            </a:p>
            <a:p>
              <a:pPr lvl="0">
                <a:lnSpc>
                  <a:spcPct val="150000"/>
                </a:lnSpc>
              </a:pPr>
              <a:r>
                <a:rPr lang="en-IN" sz="1800" dirty="0"/>
                <a:t>Nylon Rope Ladder			2</a:t>
              </a:r>
            </a:p>
            <a:p>
              <a:pPr lvl="0">
                <a:lnSpc>
                  <a:spcPct val="150000"/>
                </a:lnSpc>
              </a:pPr>
              <a:r>
                <a:rPr lang="en-IN" sz="1800" dirty="0"/>
                <a:t>Blower with Air Compressor		1</a:t>
              </a:r>
            </a:p>
            <a:p>
              <a:pPr lvl="0">
                <a:lnSpc>
                  <a:spcPct val="150000"/>
                </a:lnSpc>
              </a:pPr>
              <a:r>
                <a:rPr lang="en-IN" sz="1800" dirty="0"/>
                <a:t>Gas Monitor (4 Gases)		1</a:t>
              </a:r>
            </a:p>
            <a:p>
              <a:pPr lvl="0">
                <a:lnSpc>
                  <a:spcPct val="150000"/>
                </a:lnSpc>
              </a:pPr>
              <a:r>
                <a:rPr lang="en-IN" sz="1800" dirty="0"/>
                <a:t>Full Body Wader Suit		2</a:t>
              </a:r>
            </a:p>
            <a:p>
              <a:pPr lvl="0">
                <a:lnSpc>
                  <a:spcPct val="150000"/>
                </a:lnSpc>
              </a:pPr>
              <a:r>
                <a:rPr lang="en-IN" sz="1800" dirty="0"/>
                <a:t>Gas Mask				3</a:t>
              </a:r>
            </a:p>
            <a:p>
              <a:pPr lvl="0">
                <a:lnSpc>
                  <a:spcPct val="150000"/>
                </a:lnSpc>
              </a:pPr>
              <a:r>
                <a:rPr lang="en-IN" sz="1800" dirty="0"/>
                <a:t>Breathing Apparatus		1</a:t>
              </a:r>
            </a:p>
            <a:p>
              <a:pPr lvl="0">
                <a:lnSpc>
                  <a:spcPct val="150000"/>
                </a:lnSpc>
              </a:pPr>
              <a:r>
                <a:rPr lang="en-IN" sz="1800" dirty="0"/>
                <a:t>Safety Body Harness		2</a:t>
              </a:r>
            </a:p>
            <a:p>
              <a:pPr lvl="0">
                <a:lnSpc>
                  <a:spcPct val="150000"/>
                </a:lnSpc>
              </a:pPr>
              <a:r>
                <a:rPr lang="en-IN" sz="1800" dirty="0"/>
                <a:t>Airline Breathing Apparatus		1</a:t>
              </a:r>
              <a:endParaRPr lang="en-IN" dirty="0"/>
            </a:p>
          </p:txBody>
        </p:sp>
      </p:grpSp>
      <p:pic>
        <p:nvPicPr>
          <p:cNvPr id="32" name="Picture 31">
            <a:extLst>
              <a:ext uri="{FF2B5EF4-FFF2-40B4-BE49-F238E27FC236}">
                <a16:creationId xmlns:a16="http://schemas.microsoft.com/office/drawing/2014/main" id="{238BD445-F504-28B2-06BE-70E1D5B00FC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49846" y="2699202"/>
            <a:ext cx="2162068" cy="2136958"/>
          </a:xfrm>
          <a:prstGeom prst="rect">
            <a:avLst/>
          </a:prstGeom>
        </p:spPr>
      </p:pic>
    </p:spTree>
    <p:extLst>
      <p:ext uri="{BB962C8B-B14F-4D97-AF65-F5344CB8AC3E}">
        <p14:creationId xmlns:p14="http://schemas.microsoft.com/office/powerpoint/2010/main" val="406999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257DC9D4-B13D-8D97-B30B-798DF3F3793B}"/>
              </a:ext>
            </a:extLst>
          </p:cNvPr>
          <p:cNvGrpSpPr/>
          <p:nvPr/>
        </p:nvGrpSpPr>
        <p:grpSpPr>
          <a:xfrm>
            <a:off x="3741340" y="3141300"/>
            <a:ext cx="4321547" cy="3603397"/>
            <a:chOff x="257537" y="0"/>
            <a:chExt cx="6047633" cy="5340594"/>
          </a:xfrm>
        </p:grpSpPr>
        <p:pic>
          <p:nvPicPr>
            <p:cNvPr id="3078" name="Picture 6" descr="auger, augers, sewer rod, cutting auger">
              <a:extLst>
                <a:ext uri="{FF2B5EF4-FFF2-40B4-BE49-F238E27FC236}">
                  <a16:creationId xmlns:a16="http://schemas.microsoft.com/office/drawing/2014/main" id="{3B440011-1BB7-1005-AC89-8FDC146244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4859" y="3664917"/>
              <a:ext cx="1675677" cy="167567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ound corkscrew, corkscrew, round stock corkscrew, rodding corkscrew, rod corkscrew">
              <a:extLst>
                <a:ext uri="{FF2B5EF4-FFF2-40B4-BE49-F238E27FC236}">
                  <a16:creationId xmlns:a16="http://schemas.microsoft.com/office/drawing/2014/main" id="{FBA84150-D6B4-74CC-D128-679052ECC25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3984" y="0"/>
              <a:ext cx="1583079" cy="158307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13C3538-FF26-68AE-A0CC-B9A33E39B742}"/>
                </a:ext>
              </a:extLst>
            </p:cNvPr>
            <p:cNvSpPr txBox="1"/>
            <p:nvPr/>
          </p:nvSpPr>
          <p:spPr>
            <a:xfrm>
              <a:off x="384858" y="1172502"/>
              <a:ext cx="2531961" cy="523220"/>
            </a:xfrm>
            <a:prstGeom prst="rect">
              <a:avLst/>
            </a:prstGeom>
            <a:noFill/>
          </p:spPr>
          <p:txBody>
            <a:bodyPr wrap="square">
              <a:spAutoFit/>
            </a:bodyPr>
            <a:lstStyle/>
            <a:p>
              <a:pPr algn="l"/>
              <a:r>
                <a:rPr lang="en-IN" sz="1400" b="1" i="0" dirty="0">
                  <a:solidFill>
                    <a:srgbClr val="253890"/>
                  </a:solidFill>
                  <a:effectLst/>
                  <a:latin typeface="Cabin"/>
                </a:rPr>
                <a:t>Round Stock Corkscrew</a:t>
              </a:r>
            </a:p>
          </p:txBody>
        </p:sp>
        <p:pic>
          <p:nvPicPr>
            <p:cNvPr id="3076" name="Picture 4">
              <a:extLst>
                <a:ext uri="{FF2B5EF4-FFF2-40B4-BE49-F238E27FC236}">
                  <a16:creationId xmlns:a16="http://schemas.microsoft.com/office/drawing/2014/main" id="{7ABBD428-3D9A-BBED-F8DB-A7E61111D3E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8238" y="1887166"/>
              <a:ext cx="1675677" cy="167567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74F1B30-BAB2-56A3-D16C-F3C4D1B1EA46}"/>
                </a:ext>
              </a:extLst>
            </p:cNvPr>
            <p:cNvSpPr txBox="1"/>
            <p:nvPr/>
          </p:nvSpPr>
          <p:spPr>
            <a:xfrm>
              <a:off x="257537" y="3059668"/>
              <a:ext cx="2659282" cy="775464"/>
            </a:xfrm>
            <a:prstGeom prst="rect">
              <a:avLst/>
            </a:prstGeom>
            <a:noFill/>
          </p:spPr>
          <p:txBody>
            <a:bodyPr wrap="square">
              <a:spAutoFit/>
            </a:bodyPr>
            <a:lstStyle>
              <a:defPPr>
                <a:defRPr lang="en-US"/>
              </a:defPPr>
              <a:lvl1pPr>
                <a:defRPr b="1" i="0">
                  <a:solidFill>
                    <a:srgbClr val="253890"/>
                  </a:solidFill>
                  <a:effectLst/>
                  <a:latin typeface="Cabin"/>
                </a:defRPr>
              </a:lvl1pPr>
            </a:lstStyle>
            <a:p>
              <a:r>
                <a:rPr lang="en-IN" sz="1400" dirty="0"/>
                <a:t>Square Stock Corkscrew</a:t>
              </a:r>
            </a:p>
          </p:txBody>
        </p:sp>
        <p:sp>
          <p:nvSpPr>
            <p:cNvPr id="23" name="TextBox 22">
              <a:extLst>
                <a:ext uri="{FF2B5EF4-FFF2-40B4-BE49-F238E27FC236}">
                  <a16:creationId xmlns:a16="http://schemas.microsoft.com/office/drawing/2014/main" id="{210D7FC5-87A1-2748-ECE5-F2FF4C6072D0}"/>
                </a:ext>
              </a:extLst>
            </p:cNvPr>
            <p:cNvSpPr txBox="1"/>
            <p:nvPr/>
          </p:nvSpPr>
          <p:spPr>
            <a:xfrm>
              <a:off x="2700758" y="3764091"/>
              <a:ext cx="3395243" cy="1169551"/>
            </a:xfrm>
            <a:prstGeom prst="rect">
              <a:avLst/>
            </a:prstGeom>
            <a:noFill/>
          </p:spPr>
          <p:txBody>
            <a:bodyPr wrap="square">
              <a:spAutoFit/>
            </a:bodyPr>
            <a:lstStyle/>
            <a:p>
              <a:pPr algn="just"/>
              <a:r>
                <a:rPr lang="en-US" sz="1400" b="0" i="0" dirty="0">
                  <a:solidFill>
                    <a:srgbClr val="4D4D4D"/>
                  </a:solidFill>
                  <a:effectLst/>
                  <a:latin typeface="Cabin"/>
                </a:rPr>
                <a:t>Auger fights through the blockage and the angular design pulls roots, rags and other miscellaneous sewer debris out of the sewer pipe</a:t>
              </a:r>
              <a:endParaRPr lang="en-IN" sz="1400" dirty="0"/>
            </a:p>
          </p:txBody>
        </p:sp>
        <p:sp>
          <p:nvSpPr>
            <p:cNvPr id="25" name="TextBox 24">
              <a:extLst>
                <a:ext uri="{FF2B5EF4-FFF2-40B4-BE49-F238E27FC236}">
                  <a16:creationId xmlns:a16="http://schemas.microsoft.com/office/drawing/2014/main" id="{61D7EF7F-77F2-7336-7758-D626B27B8ADB}"/>
                </a:ext>
              </a:extLst>
            </p:cNvPr>
            <p:cNvSpPr txBox="1"/>
            <p:nvPr/>
          </p:nvSpPr>
          <p:spPr>
            <a:xfrm>
              <a:off x="795638" y="4971262"/>
              <a:ext cx="1339769" cy="307777"/>
            </a:xfrm>
            <a:prstGeom prst="rect">
              <a:avLst/>
            </a:prstGeom>
            <a:noFill/>
          </p:spPr>
          <p:txBody>
            <a:bodyPr wrap="square">
              <a:spAutoFit/>
            </a:bodyPr>
            <a:lstStyle/>
            <a:p>
              <a:pPr algn="l"/>
              <a:r>
                <a:rPr lang="en-IN" sz="1400" b="1" i="0" dirty="0">
                  <a:solidFill>
                    <a:srgbClr val="253890"/>
                  </a:solidFill>
                  <a:effectLst/>
                  <a:latin typeface="Cabin"/>
                </a:rPr>
                <a:t>Augers</a:t>
              </a:r>
            </a:p>
          </p:txBody>
        </p:sp>
        <p:sp>
          <p:nvSpPr>
            <p:cNvPr id="29" name="TextBox 28">
              <a:extLst>
                <a:ext uri="{FF2B5EF4-FFF2-40B4-BE49-F238E27FC236}">
                  <a16:creationId xmlns:a16="http://schemas.microsoft.com/office/drawing/2014/main" id="{39FD55DC-6BE9-B0D5-E9CE-2A1FDCA316F8}"/>
                </a:ext>
              </a:extLst>
            </p:cNvPr>
            <p:cNvSpPr txBox="1"/>
            <p:nvPr/>
          </p:nvSpPr>
          <p:spPr>
            <a:xfrm>
              <a:off x="2700758" y="2690335"/>
              <a:ext cx="3395243" cy="523220"/>
            </a:xfrm>
            <a:prstGeom prst="rect">
              <a:avLst/>
            </a:prstGeom>
            <a:noFill/>
          </p:spPr>
          <p:txBody>
            <a:bodyPr wrap="square">
              <a:spAutoFit/>
            </a:bodyPr>
            <a:lstStyle/>
            <a:p>
              <a:pPr algn="just"/>
              <a:r>
                <a:rPr lang="en-US" sz="1400" b="0" i="0" dirty="0">
                  <a:solidFill>
                    <a:srgbClr val="4D4D4D"/>
                  </a:solidFill>
                  <a:effectLst/>
                  <a:latin typeface="Cabin"/>
                </a:rPr>
                <a:t>Useful in retrieving rags and opening small pipe blockages</a:t>
              </a:r>
              <a:endParaRPr lang="en-IN" sz="1400" dirty="0"/>
            </a:p>
          </p:txBody>
        </p:sp>
        <p:sp>
          <p:nvSpPr>
            <p:cNvPr id="31" name="TextBox 30">
              <a:extLst>
                <a:ext uri="{FF2B5EF4-FFF2-40B4-BE49-F238E27FC236}">
                  <a16:creationId xmlns:a16="http://schemas.microsoft.com/office/drawing/2014/main" id="{B810F84F-3CC8-B227-67E0-C7819A95966E}"/>
                </a:ext>
              </a:extLst>
            </p:cNvPr>
            <p:cNvSpPr txBox="1"/>
            <p:nvPr/>
          </p:nvSpPr>
          <p:spPr>
            <a:xfrm>
              <a:off x="2778749" y="219370"/>
              <a:ext cx="3526421" cy="1384995"/>
            </a:xfrm>
            <a:prstGeom prst="rect">
              <a:avLst/>
            </a:prstGeom>
            <a:noFill/>
          </p:spPr>
          <p:txBody>
            <a:bodyPr wrap="square">
              <a:spAutoFit/>
            </a:bodyPr>
            <a:lstStyle/>
            <a:p>
              <a:pPr algn="just"/>
              <a:r>
                <a:rPr lang="en-US" sz="1400" b="0" i="0" dirty="0">
                  <a:solidFill>
                    <a:srgbClr val="4D4D4D"/>
                  </a:solidFill>
                  <a:effectLst/>
                  <a:latin typeface="Cabin"/>
                </a:rPr>
                <a:t>Useful in retrieving rags and opening small pipe blockages. The corkscrew can also be used for pulling sections of rod or rodding tools from a line if they break or come apart.</a:t>
              </a:r>
              <a:endParaRPr lang="en-IN" sz="1400" dirty="0"/>
            </a:p>
          </p:txBody>
        </p:sp>
      </p:grpSp>
      <p:graphicFrame>
        <p:nvGraphicFramePr>
          <p:cNvPr id="3077" name="Diagram 3076">
            <a:extLst>
              <a:ext uri="{FF2B5EF4-FFF2-40B4-BE49-F238E27FC236}">
                <a16:creationId xmlns:a16="http://schemas.microsoft.com/office/drawing/2014/main" id="{84C8D1F6-211E-C831-7C0C-801D686F12D5}"/>
              </a:ext>
            </a:extLst>
          </p:cNvPr>
          <p:cNvGraphicFramePr/>
          <p:nvPr/>
        </p:nvGraphicFramePr>
        <p:xfrm>
          <a:off x="3426012" y="-215860"/>
          <a:ext cx="670993" cy="65107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3091" name="Group 3090">
            <a:extLst>
              <a:ext uri="{FF2B5EF4-FFF2-40B4-BE49-F238E27FC236}">
                <a16:creationId xmlns:a16="http://schemas.microsoft.com/office/drawing/2014/main" id="{A04BD20A-023D-6A6A-C7CF-563F2F622BC2}"/>
              </a:ext>
            </a:extLst>
          </p:cNvPr>
          <p:cNvGrpSpPr/>
          <p:nvPr/>
        </p:nvGrpSpPr>
        <p:grpSpPr>
          <a:xfrm>
            <a:off x="8263764" y="1534160"/>
            <a:ext cx="4726641" cy="5059587"/>
            <a:chOff x="6826898" y="194528"/>
            <a:chExt cx="5332125" cy="6468943"/>
          </a:xfrm>
        </p:grpSpPr>
        <p:grpSp>
          <p:nvGrpSpPr>
            <p:cNvPr id="3087" name="Group 3086">
              <a:extLst>
                <a:ext uri="{FF2B5EF4-FFF2-40B4-BE49-F238E27FC236}">
                  <a16:creationId xmlns:a16="http://schemas.microsoft.com/office/drawing/2014/main" id="{BAF43335-1905-DDB8-735B-9B2C24247D6E}"/>
                </a:ext>
              </a:extLst>
            </p:cNvPr>
            <p:cNvGrpSpPr/>
            <p:nvPr/>
          </p:nvGrpSpPr>
          <p:grpSpPr>
            <a:xfrm>
              <a:off x="6826898" y="194528"/>
              <a:ext cx="5332125" cy="6468943"/>
              <a:chOff x="7348951" y="408021"/>
              <a:chExt cx="5332125" cy="6468943"/>
            </a:xfrm>
          </p:grpSpPr>
          <p:grpSp>
            <p:nvGrpSpPr>
              <p:cNvPr id="3085" name="Group 3084">
                <a:extLst>
                  <a:ext uri="{FF2B5EF4-FFF2-40B4-BE49-F238E27FC236}">
                    <a16:creationId xmlns:a16="http://schemas.microsoft.com/office/drawing/2014/main" id="{579C1267-FE4A-0B2B-C3A5-A5FBD1942CC7}"/>
                  </a:ext>
                </a:extLst>
              </p:cNvPr>
              <p:cNvGrpSpPr/>
              <p:nvPr/>
            </p:nvGrpSpPr>
            <p:grpSpPr>
              <a:xfrm>
                <a:off x="7348951" y="408021"/>
                <a:ext cx="5332125" cy="6468943"/>
                <a:chOff x="7348951" y="408021"/>
                <a:chExt cx="5332125" cy="6468943"/>
              </a:xfrm>
            </p:grpSpPr>
            <p:pic>
              <p:nvPicPr>
                <p:cNvPr id="3088" name="Picture 16">
                  <a:extLst>
                    <a:ext uri="{FF2B5EF4-FFF2-40B4-BE49-F238E27FC236}">
                      <a16:creationId xmlns:a16="http://schemas.microsoft.com/office/drawing/2014/main" id="{5014B396-A167-C241-D81D-247E5AA5465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403655" y="5294729"/>
                  <a:ext cx="1369067" cy="158223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6B71E310-D70D-AA78-42ED-92079B7DC102}"/>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536462" y="2548355"/>
                  <a:ext cx="123626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A94CEDF0-7C12-08F3-ECB9-CA4568CD9B0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433065" y="3755514"/>
                  <a:ext cx="1381794" cy="159694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DA5D43C7-D614-20C3-2646-2862C55624CE}"/>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7348951" y="1595628"/>
                  <a:ext cx="1449920" cy="122872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41573469-12FE-EBB6-FF73-792F3328895C}"/>
                    </a:ext>
                  </a:extLst>
                </p:cNvPr>
                <p:cNvSpPr txBox="1"/>
                <p:nvPr/>
              </p:nvSpPr>
              <p:spPr>
                <a:xfrm>
                  <a:off x="7408036" y="2421369"/>
                  <a:ext cx="5273040" cy="307777"/>
                </a:xfrm>
                <a:prstGeom prst="rect">
                  <a:avLst/>
                </a:prstGeom>
                <a:noFill/>
              </p:spPr>
              <p:txBody>
                <a:bodyPr wrap="square">
                  <a:spAutoFit/>
                </a:bodyPr>
                <a:lstStyle/>
                <a:p>
                  <a:pPr algn="l"/>
                  <a:r>
                    <a:rPr lang="en-IN" sz="1400" b="1" i="0" dirty="0">
                      <a:solidFill>
                        <a:srgbClr val="253890"/>
                      </a:solidFill>
                      <a:effectLst/>
                      <a:latin typeface="Cabin"/>
                    </a:rPr>
                    <a:t>Bullet Tool</a:t>
                  </a:r>
                </a:p>
              </p:txBody>
            </p:sp>
            <p:sp>
              <p:nvSpPr>
                <p:cNvPr id="39" name="TextBox 38">
                  <a:extLst>
                    <a:ext uri="{FF2B5EF4-FFF2-40B4-BE49-F238E27FC236}">
                      <a16:creationId xmlns:a16="http://schemas.microsoft.com/office/drawing/2014/main" id="{08ED890A-D454-56A6-2B14-D60FF3CB55D0}"/>
                    </a:ext>
                  </a:extLst>
                </p:cNvPr>
                <p:cNvSpPr txBox="1"/>
                <p:nvPr/>
              </p:nvSpPr>
              <p:spPr>
                <a:xfrm>
                  <a:off x="9099983" y="1375878"/>
                  <a:ext cx="2271014" cy="738664"/>
                </a:xfrm>
                <a:prstGeom prst="rect">
                  <a:avLst/>
                </a:prstGeom>
                <a:noFill/>
              </p:spPr>
              <p:txBody>
                <a:bodyPr wrap="square">
                  <a:spAutoFit/>
                </a:bodyPr>
                <a:lstStyle/>
                <a:p>
                  <a:pPr algn="just"/>
                  <a:r>
                    <a:rPr lang="en-US" sz="1400" b="0" i="0" dirty="0">
                      <a:solidFill>
                        <a:srgbClr val="4D4D4D"/>
                      </a:solidFill>
                      <a:effectLst/>
                      <a:latin typeface="Cabin"/>
                    </a:rPr>
                    <a:t>Penetrates the toughest obstructions faster than any other plug buster</a:t>
                  </a:r>
                  <a:endParaRPr lang="en-IN" sz="1400" dirty="0"/>
                </a:p>
              </p:txBody>
            </p:sp>
            <p:sp>
              <p:nvSpPr>
                <p:cNvPr id="43" name="TextBox 42">
                  <a:extLst>
                    <a:ext uri="{FF2B5EF4-FFF2-40B4-BE49-F238E27FC236}">
                      <a16:creationId xmlns:a16="http://schemas.microsoft.com/office/drawing/2014/main" id="{7ABA8777-DF7E-B466-4AAE-4C60A8ABA27F}"/>
                    </a:ext>
                  </a:extLst>
                </p:cNvPr>
                <p:cNvSpPr txBox="1"/>
                <p:nvPr/>
              </p:nvSpPr>
              <p:spPr>
                <a:xfrm>
                  <a:off x="9189066" y="2824353"/>
                  <a:ext cx="2457748" cy="738664"/>
                </a:xfrm>
                <a:prstGeom prst="rect">
                  <a:avLst/>
                </a:prstGeom>
                <a:noFill/>
              </p:spPr>
              <p:txBody>
                <a:bodyPr wrap="square">
                  <a:spAutoFit/>
                </a:bodyPr>
                <a:lstStyle/>
                <a:p>
                  <a:pPr algn="just"/>
                  <a:r>
                    <a:rPr lang="en-US" sz="1400" b="0" i="0" dirty="0">
                      <a:solidFill>
                        <a:srgbClr val="4D4D4D"/>
                      </a:solidFill>
                      <a:effectLst/>
                      <a:latin typeface="Cabin"/>
                    </a:rPr>
                    <a:t>Used for fastening cutters and tools to the end of sewer rods</a:t>
                  </a:r>
                  <a:endParaRPr lang="en-IN" sz="1400" dirty="0"/>
                </a:p>
              </p:txBody>
            </p:sp>
            <p:sp>
              <p:nvSpPr>
                <p:cNvPr id="49" name="TextBox 48">
                  <a:extLst>
                    <a:ext uri="{FF2B5EF4-FFF2-40B4-BE49-F238E27FC236}">
                      <a16:creationId xmlns:a16="http://schemas.microsoft.com/office/drawing/2014/main" id="{04EDD318-60C6-9A10-C143-658E7E52E1C0}"/>
                    </a:ext>
                  </a:extLst>
                </p:cNvPr>
                <p:cNvSpPr txBox="1"/>
                <p:nvPr/>
              </p:nvSpPr>
              <p:spPr>
                <a:xfrm>
                  <a:off x="9054035" y="5802160"/>
                  <a:ext cx="2249045" cy="523220"/>
                </a:xfrm>
                <a:prstGeom prst="rect">
                  <a:avLst/>
                </a:prstGeom>
                <a:noFill/>
              </p:spPr>
              <p:txBody>
                <a:bodyPr wrap="square">
                  <a:spAutoFit/>
                </a:bodyPr>
                <a:lstStyle/>
                <a:p>
                  <a:pPr algn="just"/>
                  <a:r>
                    <a:rPr lang="en-US" sz="1400" b="0" i="0" dirty="0">
                      <a:solidFill>
                        <a:srgbClr val="4D4D4D"/>
                      </a:solidFill>
                      <a:effectLst/>
                      <a:latin typeface="Cabin"/>
                    </a:rPr>
                    <a:t>Used for retrieving sections of broken rod</a:t>
                  </a:r>
                  <a:endParaRPr lang="en-IN" sz="1400" dirty="0"/>
                </a:p>
              </p:txBody>
            </p:sp>
            <p:sp>
              <p:nvSpPr>
                <p:cNvPr id="45" name="TextBox 44">
                  <a:extLst>
                    <a:ext uri="{FF2B5EF4-FFF2-40B4-BE49-F238E27FC236}">
                      <a16:creationId xmlns:a16="http://schemas.microsoft.com/office/drawing/2014/main" id="{1F321FE6-88A6-783E-C9B3-D9CA4D70622C}"/>
                    </a:ext>
                  </a:extLst>
                </p:cNvPr>
                <p:cNvSpPr txBox="1"/>
                <p:nvPr/>
              </p:nvSpPr>
              <p:spPr>
                <a:xfrm>
                  <a:off x="7438415" y="4730625"/>
                  <a:ext cx="2143694" cy="738664"/>
                </a:xfrm>
                <a:prstGeom prst="rect">
                  <a:avLst/>
                </a:prstGeom>
                <a:noFill/>
              </p:spPr>
              <p:txBody>
                <a:bodyPr wrap="square">
                  <a:spAutoFit/>
                </a:bodyPr>
                <a:lstStyle/>
                <a:p>
                  <a:br>
                    <a:rPr lang="en-US" sz="1400" dirty="0"/>
                  </a:br>
                  <a:r>
                    <a:rPr lang="en-US" sz="1400" b="1" i="0" dirty="0">
                      <a:solidFill>
                        <a:srgbClr val="253890"/>
                      </a:solidFill>
                      <a:effectLst/>
                      <a:latin typeface="Cabin"/>
                    </a:rPr>
                    <a:t>Pick Up Tool - Sectional Rod</a:t>
                  </a:r>
                  <a:endParaRPr lang="en-IN" sz="1400" dirty="0"/>
                </a:p>
              </p:txBody>
            </p:sp>
            <p:sp>
              <p:nvSpPr>
                <p:cNvPr id="47" name="TextBox 46">
                  <a:extLst>
                    <a:ext uri="{FF2B5EF4-FFF2-40B4-BE49-F238E27FC236}">
                      <a16:creationId xmlns:a16="http://schemas.microsoft.com/office/drawing/2014/main" id="{6E4F75C5-94E2-6C62-B301-4B1FD6E9F79B}"/>
                    </a:ext>
                  </a:extLst>
                </p:cNvPr>
                <p:cNvSpPr txBox="1"/>
                <p:nvPr/>
              </p:nvSpPr>
              <p:spPr>
                <a:xfrm>
                  <a:off x="9268126" y="4106514"/>
                  <a:ext cx="2034954" cy="523220"/>
                </a:xfrm>
                <a:prstGeom prst="rect">
                  <a:avLst/>
                </a:prstGeom>
                <a:noFill/>
              </p:spPr>
              <p:txBody>
                <a:bodyPr wrap="square">
                  <a:spAutoFit/>
                </a:bodyPr>
                <a:lstStyle/>
                <a:p>
                  <a:pPr algn="just"/>
                  <a:r>
                    <a:rPr lang="en-US" sz="1400" b="0" i="0" dirty="0">
                      <a:solidFill>
                        <a:srgbClr val="4D4D4D"/>
                      </a:solidFill>
                      <a:effectLst/>
                      <a:latin typeface="Cabin"/>
                    </a:rPr>
                    <a:t>Used for retrieving sections of broken rod</a:t>
                  </a:r>
                  <a:endParaRPr lang="en-IN" sz="1400" dirty="0"/>
                </a:p>
              </p:txBody>
            </p:sp>
            <p:sp>
              <p:nvSpPr>
                <p:cNvPr id="3079" name="TextBox 3078">
                  <a:extLst>
                    <a:ext uri="{FF2B5EF4-FFF2-40B4-BE49-F238E27FC236}">
                      <a16:creationId xmlns:a16="http://schemas.microsoft.com/office/drawing/2014/main" id="{9BB0A7E7-93B0-03AA-4F7D-6314CC884BAC}"/>
                    </a:ext>
                  </a:extLst>
                </p:cNvPr>
                <p:cNvSpPr txBox="1"/>
                <p:nvPr/>
              </p:nvSpPr>
              <p:spPr>
                <a:xfrm>
                  <a:off x="7348951" y="1082889"/>
                  <a:ext cx="4912841" cy="307777"/>
                </a:xfrm>
                <a:prstGeom prst="rect">
                  <a:avLst/>
                </a:prstGeom>
                <a:noFill/>
              </p:spPr>
              <p:txBody>
                <a:bodyPr wrap="square">
                  <a:spAutoFit/>
                </a:bodyPr>
                <a:lstStyle/>
                <a:p>
                  <a:pPr algn="l"/>
                  <a:r>
                    <a:rPr lang="en-IN" sz="1400" b="1" i="0" dirty="0">
                      <a:solidFill>
                        <a:srgbClr val="253890"/>
                      </a:solidFill>
                      <a:effectLst/>
                      <a:latin typeface="Cabin"/>
                    </a:rPr>
                    <a:t>Root Saw</a:t>
                  </a:r>
                </a:p>
              </p:txBody>
            </p:sp>
            <p:pic>
              <p:nvPicPr>
                <p:cNvPr id="3081" name="Picture 8">
                  <a:extLst>
                    <a:ext uri="{FF2B5EF4-FFF2-40B4-BE49-F238E27FC236}">
                      <a16:creationId xmlns:a16="http://schemas.microsoft.com/office/drawing/2014/main" id="{BAA41CAE-24EA-A679-70C0-CF93E5D46AE6}"/>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623258" y="408021"/>
                  <a:ext cx="983839" cy="710699"/>
                </a:xfrm>
                <a:prstGeom prst="rect">
                  <a:avLst/>
                </a:prstGeom>
                <a:noFill/>
                <a:extLst>
                  <a:ext uri="{909E8E84-426E-40DD-AFC4-6F175D3DCCD1}">
                    <a14:hiddenFill xmlns:a14="http://schemas.microsoft.com/office/drawing/2010/main">
                      <a:solidFill>
                        <a:srgbClr val="FFFFFF"/>
                      </a:solidFill>
                    </a14:hiddenFill>
                  </a:ext>
                </a:extLst>
              </p:spPr>
            </p:pic>
          </p:grpSp>
          <p:sp>
            <p:nvSpPr>
              <p:cNvPr id="3083" name="TextBox 3082">
                <a:extLst>
                  <a:ext uri="{FF2B5EF4-FFF2-40B4-BE49-F238E27FC236}">
                    <a16:creationId xmlns:a16="http://schemas.microsoft.com/office/drawing/2014/main" id="{2ED0EC55-7625-B576-2977-5AFEAD2C99BE}"/>
                  </a:ext>
                </a:extLst>
              </p:cNvPr>
              <p:cNvSpPr txBox="1"/>
              <p:nvPr/>
            </p:nvSpPr>
            <p:spPr>
              <a:xfrm>
                <a:off x="9072309" y="494798"/>
                <a:ext cx="2326363" cy="307777"/>
              </a:xfrm>
              <a:prstGeom prst="rect">
                <a:avLst/>
              </a:prstGeom>
              <a:noFill/>
            </p:spPr>
            <p:txBody>
              <a:bodyPr wrap="square">
                <a:spAutoFit/>
              </a:bodyPr>
              <a:lstStyle/>
              <a:p>
                <a:r>
                  <a:rPr lang="en-IN" sz="1400" b="0" i="0" dirty="0">
                    <a:solidFill>
                      <a:srgbClr val="4D4D4D"/>
                    </a:solidFill>
                    <a:effectLst/>
                    <a:latin typeface="Cabin"/>
                  </a:rPr>
                  <a:t>Root cutter</a:t>
                </a:r>
                <a:endParaRPr lang="en-IN" sz="1400" dirty="0"/>
              </a:p>
            </p:txBody>
          </p:sp>
          <p:sp>
            <p:nvSpPr>
              <p:cNvPr id="51" name="TextBox 50">
                <a:extLst>
                  <a:ext uri="{FF2B5EF4-FFF2-40B4-BE49-F238E27FC236}">
                    <a16:creationId xmlns:a16="http://schemas.microsoft.com/office/drawing/2014/main" id="{A3A43A98-D49F-5E85-EAC0-1E0E70EE77DF}"/>
                  </a:ext>
                </a:extLst>
              </p:cNvPr>
              <p:cNvSpPr txBox="1"/>
              <p:nvPr/>
            </p:nvSpPr>
            <p:spPr>
              <a:xfrm>
                <a:off x="7403655" y="6494886"/>
                <a:ext cx="2820298" cy="307777"/>
              </a:xfrm>
              <a:prstGeom prst="rect">
                <a:avLst/>
              </a:prstGeom>
              <a:noFill/>
            </p:spPr>
            <p:txBody>
              <a:bodyPr wrap="square">
                <a:spAutoFit/>
              </a:bodyPr>
              <a:lstStyle/>
              <a:p>
                <a:pPr algn="l"/>
                <a:r>
                  <a:rPr lang="en-US" sz="1400" b="1" i="0" dirty="0">
                    <a:solidFill>
                      <a:srgbClr val="253890"/>
                    </a:solidFill>
                    <a:effectLst/>
                    <a:latin typeface="Cabin"/>
                  </a:rPr>
                  <a:t>Pick Up Tool - Continuous Rod</a:t>
                </a:r>
              </a:p>
            </p:txBody>
          </p:sp>
        </p:grpSp>
        <p:sp>
          <p:nvSpPr>
            <p:cNvPr id="3090" name="TextBox 3089">
              <a:extLst>
                <a:ext uri="{FF2B5EF4-FFF2-40B4-BE49-F238E27FC236}">
                  <a16:creationId xmlns:a16="http://schemas.microsoft.com/office/drawing/2014/main" id="{2A8B9B0C-AC8D-3796-2A3F-ECAD9128DDD6}"/>
                </a:ext>
              </a:extLst>
            </p:cNvPr>
            <p:cNvSpPr txBox="1"/>
            <p:nvPr/>
          </p:nvSpPr>
          <p:spPr>
            <a:xfrm>
              <a:off x="6881602" y="3376460"/>
              <a:ext cx="3015144" cy="307777"/>
            </a:xfrm>
            <a:prstGeom prst="rect">
              <a:avLst/>
            </a:prstGeom>
            <a:noFill/>
          </p:spPr>
          <p:txBody>
            <a:bodyPr wrap="square">
              <a:spAutoFit/>
            </a:bodyPr>
            <a:lstStyle/>
            <a:p>
              <a:pPr algn="l"/>
              <a:r>
                <a:rPr lang="en-IN" sz="1400" b="1" i="0" dirty="0">
                  <a:solidFill>
                    <a:srgbClr val="253890"/>
                  </a:solidFill>
                  <a:effectLst/>
                  <a:latin typeface="Cabin"/>
                </a:rPr>
                <a:t>Adapter Rods</a:t>
              </a:r>
            </a:p>
          </p:txBody>
        </p:sp>
      </p:grpSp>
      <p:pic>
        <p:nvPicPr>
          <p:cNvPr id="3" name="Picture 2">
            <a:extLst>
              <a:ext uri="{FF2B5EF4-FFF2-40B4-BE49-F238E27FC236}">
                <a16:creationId xmlns:a16="http://schemas.microsoft.com/office/drawing/2014/main" id="{0AEF9E47-2DF8-7941-A386-3E8B4FAB291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0605" y="869396"/>
            <a:ext cx="3215197" cy="5988604"/>
          </a:xfrm>
          <a:prstGeom prst="rect">
            <a:avLst/>
          </a:prstGeom>
        </p:spPr>
      </p:pic>
      <p:pic>
        <p:nvPicPr>
          <p:cNvPr id="5" name="Picture 4">
            <a:extLst>
              <a:ext uri="{FF2B5EF4-FFF2-40B4-BE49-F238E27FC236}">
                <a16:creationId xmlns:a16="http://schemas.microsoft.com/office/drawing/2014/main" id="{D9E20012-F707-0857-7204-7BAB97674678}"/>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3451477" y="835504"/>
            <a:ext cx="4604155" cy="2355720"/>
          </a:xfrm>
          <a:prstGeom prst="rect">
            <a:avLst/>
          </a:prstGeom>
        </p:spPr>
      </p:pic>
      <p:pic>
        <p:nvPicPr>
          <p:cNvPr id="7" name="Picture 6">
            <a:extLst>
              <a:ext uri="{FF2B5EF4-FFF2-40B4-BE49-F238E27FC236}">
                <a16:creationId xmlns:a16="http://schemas.microsoft.com/office/drawing/2014/main" id="{DB4204A9-61CB-2583-8DF6-7FEF92CF985B}"/>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8191307" y="7723"/>
            <a:ext cx="1295954" cy="1381007"/>
          </a:xfrm>
          <a:prstGeom prst="rect">
            <a:avLst/>
          </a:prstGeom>
        </p:spPr>
      </p:pic>
      <p:pic>
        <p:nvPicPr>
          <p:cNvPr id="9" name="Picture 8">
            <a:extLst>
              <a:ext uri="{FF2B5EF4-FFF2-40B4-BE49-F238E27FC236}">
                <a16:creationId xmlns:a16="http://schemas.microsoft.com/office/drawing/2014/main" id="{8908F1B2-7721-C8BC-9437-5CA6371DFBC2}"/>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9511477" y="5865"/>
            <a:ext cx="2629723" cy="1368295"/>
          </a:xfrm>
          <a:prstGeom prst="rect">
            <a:avLst/>
          </a:prstGeom>
        </p:spPr>
      </p:pic>
      <p:grpSp>
        <p:nvGrpSpPr>
          <p:cNvPr id="2" name="Group 1">
            <a:extLst>
              <a:ext uri="{FF2B5EF4-FFF2-40B4-BE49-F238E27FC236}">
                <a16:creationId xmlns:a16="http://schemas.microsoft.com/office/drawing/2014/main" id="{CBB2BD39-7483-34A1-E62A-090FBD26460F}"/>
              </a:ext>
            </a:extLst>
          </p:cNvPr>
          <p:cNvGrpSpPr/>
          <p:nvPr/>
        </p:nvGrpSpPr>
        <p:grpSpPr>
          <a:xfrm>
            <a:off x="1175903" y="66423"/>
            <a:ext cx="6510250" cy="670992"/>
            <a:chOff x="-2919629" y="21469"/>
            <a:chExt cx="6510250" cy="670992"/>
          </a:xfrm>
          <a:scene3d>
            <a:camera prst="orthographicFront">
              <a:rot lat="0" lon="0" rev="0"/>
            </a:camera>
            <a:lightRig rig="contrasting" dir="t">
              <a:rot lat="0" lon="0" rev="1200000"/>
            </a:lightRig>
          </a:scene3d>
        </p:grpSpPr>
        <p:sp>
          <p:nvSpPr>
            <p:cNvPr id="4" name="Rectangle: Rounded Corners 3">
              <a:extLst>
                <a:ext uri="{FF2B5EF4-FFF2-40B4-BE49-F238E27FC236}">
                  <a16:creationId xmlns:a16="http://schemas.microsoft.com/office/drawing/2014/main" id="{517F532D-A4C7-20E3-D7C4-275DC2CB61CE}"/>
                </a:ext>
              </a:extLst>
            </p:cNvPr>
            <p:cNvSpPr/>
            <p:nvPr/>
          </p:nvSpPr>
          <p:spPr>
            <a:xfrm rot="16200000">
              <a:off x="0" y="-2898160"/>
              <a:ext cx="670992" cy="6510250"/>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E15E26F8-BA44-F6C6-3E89-1D543D13F447}"/>
                </a:ext>
              </a:extLst>
            </p:cNvPr>
            <p:cNvSpPr txBox="1"/>
            <p:nvPr/>
          </p:nvSpPr>
          <p:spPr>
            <a:xfrm rot="16200000">
              <a:off x="32755" y="-2865405"/>
              <a:ext cx="605482" cy="6444740"/>
            </a:xfrm>
            <a:prstGeom prst="rect">
              <a:avLst/>
            </a:prstGeom>
            <a:sp3d/>
          </p:spPr>
          <p:style>
            <a:lnRef idx="0">
              <a:scrgbClr r="0" g="0" b="0"/>
            </a:lnRef>
            <a:fillRef idx="0">
              <a:scrgbClr r="0" g="0" b="0"/>
            </a:fillRef>
            <a:effectRef idx="0">
              <a:scrgbClr r="0" g="0" b="0"/>
            </a:effectRef>
            <a:fontRef idx="minor">
              <a:schemeClr val="lt1"/>
            </a:fontRef>
          </p:style>
          <p:txBody>
            <a:bodyPr spcFirstLastPara="0" vert="vert" wrap="square" lIns="60960" tIns="60960" rIns="60960" bIns="60960" numCol="1" spcCol="1270" anchor="ctr" anchorCtr="0">
              <a:noAutofit/>
            </a:bodyPr>
            <a:lstStyle/>
            <a:p>
              <a:pPr marL="0" lvl="0" indent="0" algn="ctr" defTabSz="711200">
                <a:lnSpc>
                  <a:spcPct val="90000"/>
                </a:lnSpc>
                <a:spcBef>
                  <a:spcPct val="0"/>
                </a:spcBef>
                <a:spcAft>
                  <a:spcPct val="35000"/>
                </a:spcAft>
                <a:buClrTx/>
                <a:buSzTx/>
                <a:buFontTx/>
                <a:buNone/>
              </a:pPr>
              <a:r>
                <a:rPr lang="en-IN" sz="1600" b="1" kern="1200" dirty="0"/>
                <a:t>VARIOUS MACHINERY PROCURED AND TOOLS USED IN RODDING SEWERS IN THE CITY</a:t>
              </a:r>
            </a:p>
          </p:txBody>
        </p:sp>
      </p:grpSp>
    </p:spTree>
    <p:extLst>
      <p:ext uri="{BB962C8B-B14F-4D97-AF65-F5344CB8AC3E}">
        <p14:creationId xmlns:p14="http://schemas.microsoft.com/office/powerpoint/2010/main" val="1624771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14DFE09-93B6-DDF1-E75C-B0F59C3F3BE0}"/>
              </a:ext>
            </a:extLst>
          </p:cNvPr>
          <p:cNvGraphicFramePr/>
          <p:nvPr/>
        </p:nvGraphicFramePr>
        <p:xfrm>
          <a:off x="11430115" y="75217"/>
          <a:ext cx="893966" cy="625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A54D2138-C158-F1EC-E176-4A5C929D6FF4}"/>
              </a:ext>
            </a:extLst>
          </p:cNvPr>
          <p:cNvSpPr txBox="1"/>
          <p:nvPr/>
        </p:nvSpPr>
        <p:spPr>
          <a:xfrm>
            <a:off x="1760464" y="388128"/>
            <a:ext cx="8110845" cy="830997"/>
          </a:xfrm>
          <a:prstGeom prst="rect">
            <a:avLst/>
          </a:prstGeom>
          <a:noFill/>
        </p:spPr>
        <p:txBody>
          <a:bodyPr wrap="square">
            <a:spAutoFit/>
          </a:bodyPr>
          <a:lstStyle>
            <a:defPPr>
              <a:defRPr lang="en-US"/>
            </a:defPPr>
            <a:lvl1pPr algn="just">
              <a:defRPr b="0" i="0">
                <a:solidFill>
                  <a:srgbClr val="333132"/>
                </a:solidFill>
                <a:effectLst/>
                <a:latin typeface="Proxima Nova Subset"/>
              </a:defRPr>
            </a:lvl1pPr>
          </a:lstStyle>
          <a:p>
            <a:pPr algn="ctr"/>
            <a:r>
              <a:rPr lang="en-US" sz="2400" b="1" u="sng" dirty="0"/>
              <a:t>Training and capacity building </a:t>
            </a:r>
            <a:r>
              <a:rPr lang="en-US" sz="2400" b="1" dirty="0"/>
              <a:t>– </a:t>
            </a:r>
          </a:p>
          <a:p>
            <a:pPr algn="ctr"/>
            <a:r>
              <a:rPr lang="en-US" sz="2400" b="1" u="sng" dirty="0" err="1">
                <a:solidFill>
                  <a:srgbClr val="00B050"/>
                </a:solidFill>
              </a:rPr>
              <a:t>Safai</a:t>
            </a:r>
            <a:r>
              <a:rPr lang="en-US" sz="2400" b="1" u="sng" dirty="0">
                <a:solidFill>
                  <a:srgbClr val="00B050"/>
                </a:solidFill>
              </a:rPr>
              <a:t> </a:t>
            </a:r>
            <a:r>
              <a:rPr lang="en-US" sz="2400" b="1" u="sng" dirty="0" err="1">
                <a:solidFill>
                  <a:srgbClr val="00B050"/>
                </a:solidFill>
              </a:rPr>
              <a:t>Karamcharis</a:t>
            </a:r>
            <a:r>
              <a:rPr lang="en-US" sz="2400" b="1" u="sng" dirty="0">
                <a:solidFill>
                  <a:srgbClr val="00B050"/>
                </a:solidFill>
              </a:rPr>
              <a:t> Sanitation Staff</a:t>
            </a:r>
          </a:p>
        </p:txBody>
      </p:sp>
      <p:grpSp>
        <p:nvGrpSpPr>
          <p:cNvPr id="7" name="Group 6">
            <a:extLst>
              <a:ext uri="{FF2B5EF4-FFF2-40B4-BE49-F238E27FC236}">
                <a16:creationId xmlns:a16="http://schemas.microsoft.com/office/drawing/2014/main" id="{BA331A87-C0BE-811B-3BA7-4C932386CE66}"/>
              </a:ext>
            </a:extLst>
          </p:cNvPr>
          <p:cNvGrpSpPr/>
          <p:nvPr/>
        </p:nvGrpSpPr>
        <p:grpSpPr>
          <a:xfrm>
            <a:off x="289410" y="1318537"/>
            <a:ext cx="4004684" cy="5422002"/>
            <a:chOff x="307338" y="1340304"/>
            <a:chExt cx="6903616" cy="5422002"/>
          </a:xfrm>
        </p:grpSpPr>
        <p:sp>
          <p:nvSpPr>
            <p:cNvPr id="8" name="TextBox 7">
              <a:extLst>
                <a:ext uri="{FF2B5EF4-FFF2-40B4-BE49-F238E27FC236}">
                  <a16:creationId xmlns:a16="http://schemas.microsoft.com/office/drawing/2014/main" id="{965E73D9-0491-40E3-2382-DC3E6CD0FBFA}"/>
                </a:ext>
              </a:extLst>
            </p:cNvPr>
            <p:cNvSpPr txBox="1"/>
            <p:nvPr/>
          </p:nvSpPr>
          <p:spPr>
            <a:xfrm>
              <a:off x="307340" y="1340304"/>
              <a:ext cx="6581140" cy="2126864"/>
            </a:xfrm>
            <a:prstGeom prst="rect">
              <a:avLst/>
            </a:prstGeom>
            <a:noFill/>
          </p:spPr>
          <p:txBody>
            <a:bodyPr wrap="square">
              <a:spAutoFit/>
            </a:bodyPr>
            <a:lstStyle/>
            <a:p>
              <a:pPr algn="just">
                <a:lnSpc>
                  <a:spcPct val="150000"/>
                </a:lnSpc>
              </a:pPr>
              <a:r>
                <a:rPr lang="en-IN" sz="1800" dirty="0">
                  <a:effectLst/>
                  <a:latin typeface="Calibri" panose="020F0502020204030204" pitchFamily="34" charset="0"/>
                  <a:ea typeface="Calibri" panose="020F0502020204030204" pitchFamily="34" charset="0"/>
                  <a:cs typeface="Gautami" panose="020B0502040204020203" pitchFamily="34" charset="0"/>
                </a:rPr>
                <a:t>	A group of 96 members drawn from the family Members of </a:t>
              </a:r>
              <a:r>
                <a:rPr lang="en-IN" sz="1800" dirty="0" err="1">
                  <a:effectLst/>
                  <a:latin typeface="Calibri" panose="020F0502020204030204" pitchFamily="34" charset="0"/>
                  <a:ea typeface="Calibri" panose="020F0502020204030204" pitchFamily="34" charset="0"/>
                  <a:cs typeface="Gautami" panose="020B0502040204020203" pitchFamily="34" charset="0"/>
                </a:rPr>
                <a:t>safai</a:t>
              </a:r>
              <a:r>
                <a:rPr lang="en-IN" sz="1800" dirty="0">
                  <a:effectLst/>
                  <a:latin typeface="Calibri" panose="020F0502020204030204" pitchFamily="34" charset="0"/>
                  <a:ea typeface="Calibri" panose="020F0502020204030204" pitchFamily="34" charset="0"/>
                  <a:cs typeface="Gautami" panose="020B0502040204020203" pitchFamily="34" charset="0"/>
                </a:rPr>
                <a:t> </a:t>
              </a:r>
              <a:r>
                <a:rPr lang="en-IN" sz="1800" dirty="0" err="1">
                  <a:effectLst/>
                  <a:latin typeface="Calibri" panose="020F0502020204030204" pitchFamily="34" charset="0"/>
                  <a:ea typeface="Calibri" panose="020F0502020204030204" pitchFamily="34" charset="0"/>
                  <a:cs typeface="Gautami" panose="020B0502040204020203" pitchFamily="34" charset="0"/>
                </a:rPr>
                <a:t>karamcharis</a:t>
              </a:r>
              <a:r>
                <a:rPr lang="en-IN" sz="1800" dirty="0">
                  <a:effectLst/>
                  <a:latin typeface="Calibri" panose="020F0502020204030204" pitchFamily="34" charset="0"/>
                  <a:ea typeface="Calibri" panose="020F0502020204030204" pitchFamily="34" charset="0"/>
                  <a:cs typeface="Gautami" panose="020B0502040204020203" pitchFamily="34" charset="0"/>
                </a:rPr>
                <a:t> and equipped them with professional training to deal with the UGD network</a:t>
              </a:r>
              <a:endParaRPr lang="en-IN" dirty="0"/>
            </a:p>
          </p:txBody>
        </p:sp>
        <p:sp>
          <p:nvSpPr>
            <p:cNvPr id="2" name="TextBox 1">
              <a:extLst>
                <a:ext uri="{FF2B5EF4-FFF2-40B4-BE49-F238E27FC236}">
                  <a16:creationId xmlns:a16="http://schemas.microsoft.com/office/drawing/2014/main" id="{CDDEEC5F-3A07-779E-46A7-CF632A348C0C}"/>
                </a:ext>
              </a:extLst>
            </p:cNvPr>
            <p:cNvSpPr txBox="1"/>
            <p:nvPr/>
          </p:nvSpPr>
          <p:spPr>
            <a:xfrm>
              <a:off x="307338" y="3331351"/>
              <a:ext cx="6903616" cy="1711366"/>
            </a:xfrm>
            <a:prstGeom prst="rect">
              <a:avLst/>
            </a:prstGeom>
            <a:noFill/>
          </p:spPr>
          <p:txBody>
            <a:bodyPr wrap="square">
              <a:spAutoFit/>
            </a:bodyPr>
            <a:lstStyle/>
            <a:p>
              <a:pPr>
                <a:lnSpc>
                  <a:spcPct val="150000"/>
                </a:lnSpc>
              </a:pPr>
              <a:r>
                <a:rPr lang="en-IN" dirty="0"/>
                <a:t>              Identified, trained and integrated informal workers (</a:t>
              </a:r>
              <a:r>
                <a:rPr lang="en-IN" dirty="0" err="1"/>
                <a:t>Safai</a:t>
              </a:r>
              <a:r>
                <a:rPr lang="en-IN" dirty="0"/>
                <a:t> </a:t>
              </a:r>
              <a:r>
                <a:rPr lang="en-IN" dirty="0" err="1"/>
                <a:t>Karamcharis</a:t>
              </a:r>
              <a:r>
                <a:rPr lang="en-IN" dirty="0"/>
                <a:t>) into formal UGD O&amp;M Operation Workers UGD </a:t>
              </a:r>
              <a:r>
                <a:rPr lang="en-IN" dirty="0" err="1"/>
                <a:t>NetWork</a:t>
              </a:r>
              <a:endParaRPr lang="en-IN" dirty="0"/>
            </a:p>
          </p:txBody>
        </p:sp>
        <p:sp>
          <p:nvSpPr>
            <p:cNvPr id="3" name="TextBox 2">
              <a:extLst>
                <a:ext uri="{FF2B5EF4-FFF2-40B4-BE49-F238E27FC236}">
                  <a16:creationId xmlns:a16="http://schemas.microsoft.com/office/drawing/2014/main" id="{9B12AC6C-B92D-D81E-CFD1-1BEED1DAE9A4}"/>
                </a:ext>
              </a:extLst>
            </p:cNvPr>
            <p:cNvSpPr txBox="1"/>
            <p:nvPr/>
          </p:nvSpPr>
          <p:spPr>
            <a:xfrm>
              <a:off x="307340" y="5053600"/>
              <a:ext cx="6581140" cy="880369"/>
            </a:xfrm>
            <a:prstGeom prst="rect">
              <a:avLst/>
            </a:prstGeom>
            <a:noFill/>
          </p:spPr>
          <p:txBody>
            <a:bodyPr wrap="square">
              <a:spAutoFit/>
            </a:bodyPr>
            <a:lstStyle/>
            <a:p>
              <a:pPr algn="just">
                <a:lnSpc>
                  <a:spcPct val="150000"/>
                </a:lnSpc>
              </a:pPr>
              <a:r>
                <a:rPr lang="en-IN" dirty="0"/>
                <a:t>	Regular training and capacity building activities</a:t>
              </a:r>
            </a:p>
          </p:txBody>
        </p:sp>
        <p:sp>
          <p:nvSpPr>
            <p:cNvPr id="4" name="TextBox 3">
              <a:extLst>
                <a:ext uri="{FF2B5EF4-FFF2-40B4-BE49-F238E27FC236}">
                  <a16:creationId xmlns:a16="http://schemas.microsoft.com/office/drawing/2014/main" id="{7AD0C37A-07CB-8107-F9AA-A6B23D9A0593}"/>
                </a:ext>
              </a:extLst>
            </p:cNvPr>
            <p:cNvSpPr txBox="1"/>
            <p:nvPr/>
          </p:nvSpPr>
          <p:spPr>
            <a:xfrm>
              <a:off x="307340" y="5881937"/>
              <a:ext cx="6581140" cy="880369"/>
            </a:xfrm>
            <a:prstGeom prst="rect">
              <a:avLst/>
            </a:prstGeom>
            <a:noFill/>
          </p:spPr>
          <p:txBody>
            <a:bodyPr wrap="square">
              <a:spAutoFit/>
            </a:bodyPr>
            <a:lstStyle/>
            <a:p>
              <a:pPr algn="just">
                <a:lnSpc>
                  <a:spcPct val="150000"/>
                </a:lnSpc>
              </a:pPr>
              <a:r>
                <a:rPr lang="en-IN" dirty="0"/>
                <a:t>	2 – 5 Training Sessions conducted in a month</a:t>
              </a:r>
            </a:p>
          </p:txBody>
        </p:sp>
      </p:grpSp>
      <p:grpSp>
        <p:nvGrpSpPr>
          <p:cNvPr id="9" name="Group 8">
            <a:extLst>
              <a:ext uri="{FF2B5EF4-FFF2-40B4-BE49-F238E27FC236}">
                <a16:creationId xmlns:a16="http://schemas.microsoft.com/office/drawing/2014/main" id="{ECAA3D57-7782-9DA3-6F28-4C2B319AEBFE}"/>
              </a:ext>
            </a:extLst>
          </p:cNvPr>
          <p:cNvGrpSpPr/>
          <p:nvPr/>
        </p:nvGrpSpPr>
        <p:grpSpPr>
          <a:xfrm>
            <a:off x="4496668" y="1537379"/>
            <a:ext cx="7624211" cy="5245403"/>
            <a:chOff x="0" y="-1"/>
            <a:chExt cx="12169434" cy="6858001"/>
          </a:xfrm>
        </p:grpSpPr>
        <p:pic>
          <p:nvPicPr>
            <p:cNvPr id="10" name="Picture 9">
              <a:extLst>
                <a:ext uri="{FF2B5EF4-FFF2-40B4-BE49-F238E27FC236}">
                  <a16:creationId xmlns:a16="http://schemas.microsoft.com/office/drawing/2014/main" id="{1E68D77D-6F08-DBA5-3812-B48B542B59D7}"/>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48200" y="0"/>
              <a:ext cx="7521234" cy="3968115"/>
            </a:xfrm>
            <a:prstGeom prst="rect">
              <a:avLst/>
            </a:prstGeom>
            <a:noFill/>
            <a:ln>
              <a:noFill/>
            </a:ln>
          </p:spPr>
        </p:pic>
        <p:pic>
          <p:nvPicPr>
            <p:cNvPr id="11" name="Picture 10">
              <a:extLst>
                <a:ext uri="{FF2B5EF4-FFF2-40B4-BE49-F238E27FC236}">
                  <a16:creationId xmlns:a16="http://schemas.microsoft.com/office/drawing/2014/main" id="{A0255AAF-3765-1479-24E3-1E11FDCB24A8}"/>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25634" y="4062714"/>
              <a:ext cx="7543800" cy="2795286"/>
            </a:xfrm>
            <a:prstGeom prst="rect">
              <a:avLst/>
            </a:prstGeom>
            <a:noFill/>
            <a:ln>
              <a:noFill/>
            </a:ln>
          </p:spPr>
        </p:pic>
        <p:pic>
          <p:nvPicPr>
            <p:cNvPr id="12" name="Picture 11">
              <a:extLst>
                <a:ext uri="{FF2B5EF4-FFF2-40B4-BE49-F238E27FC236}">
                  <a16:creationId xmlns:a16="http://schemas.microsoft.com/office/drawing/2014/main" id="{B3D8E4F2-EFF7-EB89-C0C4-B866AD8DBD7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4062712"/>
              <a:ext cx="4572000" cy="2795287"/>
            </a:xfrm>
            <a:prstGeom prst="rect">
              <a:avLst/>
            </a:prstGeom>
          </p:spPr>
        </p:pic>
        <p:pic>
          <p:nvPicPr>
            <p:cNvPr id="13" name="Picture 12">
              <a:extLst>
                <a:ext uri="{FF2B5EF4-FFF2-40B4-BE49-F238E27FC236}">
                  <a16:creationId xmlns:a16="http://schemas.microsoft.com/office/drawing/2014/main" id="{9D3FA252-3941-C394-14DE-18E1EF8F0BA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1"/>
              <a:ext cx="4572000" cy="3968115"/>
            </a:xfrm>
            <a:prstGeom prst="rect">
              <a:avLst/>
            </a:prstGeom>
          </p:spPr>
        </p:pic>
      </p:grpSp>
      <p:pic>
        <p:nvPicPr>
          <p:cNvPr id="1028" name="Picture 4">
            <a:extLst>
              <a:ext uri="{FF2B5EF4-FFF2-40B4-BE49-F238E27FC236}">
                <a16:creationId xmlns:a16="http://schemas.microsoft.com/office/drawing/2014/main" id="{544A1DD9-ECBA-8989-5661-484279DBC588}"/>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37845" y="1227250"/>
            <a:ext cx="803275" cy="6202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4C7FD00-08CC-FADA-AAF3-9E6282EBA0C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37845" y="5095457"/>
            <a:ext cx="683250" cy="3055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A0A680E-3990-9A56-F19B-32B60E63136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78472" y="3377544"/>
            <a:ext cx="461010" cy="4610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5EBF7A3-C0A4-6DD4-FF6F-FA027D6EDC1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46431" y="5881937"/>
            <a:ext cx="453677" cy="568252"/>
          </a:xfrm>
          <a:prstGeom prst="rect">
            <a:avLst/>
          </a:prstGeom>
        </p:spPr>
      </p:pic>
    </p:spTree>
    <p:extLst>
      <p:ext uri="{BB962C8B-B14F-4D97-AF65-F5344CB8AC3E}">
        <p14:creationId xmlns:p14="http://schemas.microsoft.com/office/powerpoint/2010/main" val="14173700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1635</Words>
  <Application>Microsoft Office PowerPoint</Application>
  <PresentationFormat>Widescreen</PresentationFormat>
  <Paragraphs>158</Paragraphs>
  <Slides>17</Slides>
  <Notes>0</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32" baseType="lpstr">
      <vt:lpstr>Arial</vt:lpstr>
      <vt:lpstr>Baskerville Old Face</vt:lpstr>
      <vt:lpstr>Cabin</vt:lpstr>
      <vt:lpstr>Calibri</vt:lpstr>
      <vt:lpstr>Calibri Light</vt:lpstr>
      <vt:lpstr>Georgia</vt:lpstr>
      <vt:lpstr>Helvetica</vt:lpstr>
      <vt:lpstr>Proxima Nova Subset</vt:lpstr>
      <vt:lpstr>Source Sans Pro</vt:lpstr>
      <vt:lpstr>Symbol</vt:lpstr>
      <vt:lpstr>Times New Roman</vt:lpstr>
      <vt:lpstr>Verdana</vt:lpstr>
      <vt:lpstr>Wingdings</vt:lpstr>
      <vt:lpstr>Office Theme</vt:lpstr>
      <vt:lpstr>Bitmap Image</vt:lpstr>
      <vt:lpstr>Hoarding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Rohit Chandragiri</dc:creator>
  <cp:keywords/>
  <dc:description/>
  <cp:lastModifiedBy>Darbha, Sirisha</cp:lastModifiedBy>
  <cp:revision>13</cp:revision>
  <dcterms:created xsi:type="dcterms:W3CDTF">2022-08-16T05:23:31Z</dcterms:created>
  <dcterms:modified xsi:type="dcterms:W3CDTF">2022-08-24T06:08:53Z</dcterms:modified>
  <cp:category/>
</cp:coreProperties>
</file>