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141411988" r:id="rId2"/>
    <p:sldId id="2141411989" r:id="rId3"/>
    <p:sldId id="2141411990" r:id="rId4"/>
    <p:sldId id="299" r:id="rId5"/>
    <p:sldId id="2141411991" r:id="rId6"/>
    <p:sldId id="309" r:id="rId7"/>
    <p:sldId id="2141411992" r:id="rId8"/>
    <p:sldId id="322" r:id="rId9"/>
    <p:sldId id="316" r:id="rId10"/>
    <p:sldId id="2141411993" r:id="rId11"/>
    <p:sldId id="2141411994" r:id="rId12"/>
    <p:sldId id="318" r:id="rId13"/>
    <p:sldId id="317" r:id="rId14"/>
    <p:sldId id="321" r:id="rId15"/>
    <p:sldId id="311" r:id="rId16"/>
    <p:sldId id="288" r:id="rId17"/>
    <p:sldId id="2141411995"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rabhism16" initials="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97"/>
  </p:normalViewPr>
  <p:slideViewPr>
    <p:cSldViewPr snapToGrid="0">
      <p:cViewPr varScale="1">
        <p:scale>
          <a:sx n="72" d="100"/>
          <a:sy n="72"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ha, Sirisha" userId="49206864-d32d-4567-a62f-c9078b0f425b" providerId="ADAL" clId="{735978B0-11E5-4A1B-B973-7298414C6945}"/>
    <pc:docChg chg="delSld">
      <pc:chgData name="Darbha, Sirisha" userId="49206864-d32d-4567-a62f-c9078b0f425b" providerId="ADAL" clId="{735978B0-11E5-4A1B-B973-7298414C6945}" dt="2022-08-22T08:44:57.578" v="0" actId="47"/>
      <pc:docMkLst>
        <pc:docMk/>
      </pc:docMkLst>
      <pc:sldChg chg="del">
        <pc:chgData name="Darbha, Sirisha" userId="49206864-d32d-4567-a62f-c9078b0f425b" providerId="ADAL" clId="{735978B0-11E5-4A1B-B973-7298414C6945}" dt="2022-08-22T08:44:57.578" v="0" actId="47"/>
        <pc:sldMkLst>
          <pc:docMk/>
          <pc:sldMk cId="0" sldId="256"/>
        </pc:sldMkLst>
      </pc:sldChg>
      <pc:sldChg chg="del">
        <pc:chgData name="Darbha, Sirisha" userId="49206864-d32d-4567-a62f-c9078b0f425b" providerId="ADAL" clId="{735978B0-11E5-4A1B-B973-7298414C6945}" dt="2022-08-22T08:44:57.578" v="0" actId="47"/>
        <pc:sldMkLst>
          <pc:docMk/>
          <pc:sldMk cId="3765623594" sldId="257"/>
        </pc:sldMkLst>
      </pc:sldChg>
      <pc:sldChg chg="del">
        <pc:chgData name="Darbha, Sirisha" userId="49206864-d32d-4567-a62f-c9078b0f425b" providerId="ADAL" clId="{735978B0-11E5-4A1B-B973-7298414C6945}" dt="2022-08-22T08:44:57.578" v="0" actId="47"/>
        <pc:sldMkLst>
          <pc:docMk/>
          <pc:sldMk cId="2701052977" sldId="258"/>
        </pc:sldMkLst>
      </pc:sldChg>
      <pc:sldChg chg="del">
        <pc:chgData name="Darbha, Sirisha" userId="49206864-d32d-4567-a62f-c9078b0f425b" providerId="ADAL" clId="{735978B0-11E5-4A1B-B973-7298414C6945}" dt="2022-08-22T08:44:57.578" v="0" actId="47"/>
        <pc:sldMkLst>
          <pc:docMk/>
          <pc:sldMk cId="0" sldId="259"/>
        </pc:sldMkLst>
      </pc:sldChg>
      <pc:sldChg chg="del">
        <pc:chgData name="Darbha, Sirisha" userId="49206864-d32d-4567-a62f-c9078b0f425b" providerId="ADAL" clId="{735978B0-11E5-4A1B-B973-7298414C6945}" dt="2022-08-22T08:44:57.578" v="0" actId="47"/>
        <pc:sldMkLst>
          <pc:docMk/>
          <pc:sldMk cId="3623813063" sldId="260"/>
        </pc:sldMkLst>
      </pc:sldChg>
      <pc:sldChg chg="del">
        <pc:chgData name="Darbha, Sirisha" userId="49206864-d32d-4567-a62f-c9078b0f425b" providerId="ADAL" clId="{735978B0-11E5-4A1B-B973-7298414C6945}" dt="2022-08-22T08:44:57.578" v="0" actId="47"/>
        <pc:sldMkLst>
          <pc:docMk/>
          <pc:sldMk cId="0" sldId="261"/>
        </pc:sldMkLst>
      </pc:sldChg>
      <pc:sldChg chg="del">
        <pc:chgData name="Darbha, Sirisha" userId="49206864-d32d-4567-a62f-c9078b0f425b" providerId="ADAL" clId="{735978B0-11E5-4A1B-B973-7298414C6945}" dt="2022-08-22T08:44:57.578" v="0" actId="47"/>
        <pc:sldMkLst>
          <pc:docMk/>
          <pc:sldMk cId="2437192771" sldId="262"/>
        </pc:sldMkLst>
      </pc:sldChg>
      <pc:sldChg chg="del">
        <pc:chgData name="Darbha, Sirisha" userId="49206864-d32d-4567-a62f-c9078b0f425b" providerId="ADAL" clId="{735978B0-11E5-4A1B-B973-7298414C6945}" dt="2022-08-22T08:44:57.578" v="0" actId="47"/>
        <pc:sldMkLst>
          <pc:docMk/>
          <pc:sldMk cId="0" sldId="263"/>
        </pc:sldMkLst>
      </pc:sldChg>
      <pc:sldChg chg="del">
        <pc:chgData name="Darbha, Sirisha" userId="49206864-d32d-4567-a62f-c9078b0f425b" providerId="ADAL" clId="{735978B0-11E5-4A1B-B973-7298414C6945}" dt="2022-08-22T08:44:57.578" v="0" actId="47"/>
        <pc:sldMkLst>
          <pc:docMk/>
          <pc:sldMk cId="0" sldId="264"/>
        </pc:sldMkLst>
      </pc:sldChg>
      <pc:sldChg chg="del">
        <pc:chgData name="Darbha, Sirisha" userId="49206864-d32d-4567-a62f-c9078b0f425b" providerId="ADAL" clId="{735978B0-11E5-4A1B-B973-7298414C6945}" dt="2022-08-22T08:44:57.578" v="0" actId="47"/>
        <pc:sldMkLst>
          <pc:docMk/>
          <pc:sldMk cId="0" sldId="265"/>
        </pc:sldMkLst>
      </pc:sldChg>
      <pc:sldChg chg="del">
        <pc:chgData name="Darbha, Sirisha" userId="49206864-d32d-4567-a62f-c9078b0f425b" providerId="ADAL" clId="{735978B0-11E5-4A1B-B973-7298414C6945}" dt="2022-08-22T08:44:57.578" v="0" actId="47"/>
        <pc:sldMkLst>
          <pc:docMk/>
          <pc:sldMk cId="2444122886" sldId="266"/>
        </pc:sldMkLst>
      </pc:sldChg>
      <pc:sldChg chg="del">
        <pc:chgData name="Darbha, Sirisha" userId="49206864-d32d-4567-a62f-c9078b0f425b" providerId="ADAL" clId="{735978B0-11E5-4A1B-B973-7298414C6945}" dt="2022-08-22T08:44:57.578" v="0" actId="47"/>
        <pc:sldMkLst>
          <pc:docMk/>
          <pc:sldMk cId="1611713025" sldId="267"/>
        </pc:sldMkLst>
      </pc:sldChg>
      <pc:sldChg chg="del">
        <pc:chgData name="Darbha, Sirisha" userId="49206864-d32d-4567-a62f-c9078b0f425b" providerId="ADAL" clId="{735978B0-11E5-4A1B-B973-7298414C6945}" dt="2022-08-22T08:44:57.578" v="0" actId="47"/>
        <pc:sldMkLst>
          <pc:docMk/>
          <pc:sldMk cId="2258951071" sldId="268"/>
        </pc:sldMkLst>
      </pc:sldChg>
      <pc:sldChg chg="del">
        <pc:chgData name="Darbha, Sirisha" userId="49206864-d32d-4567-a62f-c9078b0f425b" providerId="ADAL" clId="{735978B0-11E5-4A1B-B973-7298414C6945}" dt="2022-08-22T08:44:57.578" v="0" actId="47"/>
        <pc:sldMkLst>
          <pc:docMk/>
          <pc:sldMk cId="1357445647" sldId="269"/>
        </pc:sldMkLst>
      </pc:sldChg>
      <pc:sldChg chg="del">
        <pc:chgData name="Darbha, Sirisha" userId="49206864-d32d-4567-a62f-c9078b0f425b" providerId="ADAL" clId="{735978B0-11E5-4A1B-B973-7298414C6945}" dt="2022-08-22T08:44:57.578" v="0" actId="47"/>
        <pc:sldMkLst>
          <pc:docMk/>
          <pc:sldMk cId="0" sldId="306"/>
        </pc:sldMkLst>
      </pc:sldChg>
      <pc:sldChg chg="del">
        <pc:chgData name="Darbha, Sirisha" userId="49206864-d32d-4567-a62f-c9078b0f425b" providerId="ADAL" clId="{735978B0-11E5-4A1B-B973-7298414C6945}" dt="2022-08-22T08:44:57.578" v="0" actId="47"/>
        <pc:sldMkLst>
          <pc:docMk/>
          <pc:sldMk cId="0" sldId="307"/>
        </pc:sldMkLst>
      </pc:sldChg>
      <pc:sldChg chg="del">
        <pc:chgData name="Darbha, Sirisha" userId="49206864-d32d-4567-a62f-c9078b0f425b" providerId="ADAL" clId="{735978B0-11E5-4A1B-B973-7298414C6945}" dt="2022-08-22T08:44:57.578" v="0" actId="47"/>
        <pc:sldMkLst>
          <pc:docMk/>
          <pc:sldMk cId="0" sldId="312"/>
        </pc:sldMkLst>
      </pc:sldChg>
      <pc:sldChg chg="del">
        <pc:chgData name="Darbha, Sirisha" userId="49206864-d32d-4567-a62f-c9078b0f425b" providerId="ADAL" clId="{735978B0-11E5-4A1B-B973-7298414C6945}" dt="2022-08-22T08:44:57.578" v="0" actId="47"/>
        <pc:sldMkLst>
          <pc:docMk/>
          <pc:sldMk cId="0" sldId="313"/>
        </pc:sldMkLst>
      </pc:sldChg>
      <pc:sldChg chg="del">
        <pc:chgData name="Darbha, Sirisha" userId="49206864-d32d-4567-a62f-c9078b0f425b" providerId="ADAL" clId="{735978B0-11E5-4A1B-B973-7298414C6945}" dt="2022-08-22T08:44:57.578" v="0" actId="47"/>
        <pc:sldMkLst>
          <pc:docMk/>
          <pc:sldMk cId="0" sldId="319"/>
        </pc:sldMkLst>
      </pc:sldChg>
      <pc:sldChg chg="del">
        <pc:chgData name="Darbha, Sirisha" userId="49206864-d32d-4567-a62f-c9078b0f425b" providerId="ADAL" clId="{735978B0-11E5-4A1B-B973-7298414C6945}" dt="2022-08-22T08:44:57.578" v="0" actId="47"/>
        <pc:sldMkLst>
          <pc:docMk/>
          <pc:sldMk cId="0" sldId="320"/>
        </pc:sldMkLst>
      </pc:sldChg>
      <pc:sldChg chg="del">
        <pc:chgData name="Darbha, Sirisha" userId="49206864-d32d-4567-a62f-c9078b0f425b" providerId="ADAL" clId="{735978B0-11E5-4A1B-B973-7298414C6945}" dt="2022-08-22T08:44:57.578" v="0" actId="47"/>
        <pc:sldMkLst>
          <pc:docMk/>
          <pc:sldMk cId="0" sldId="324"/>
        </pc:sldMkLst>
      </pc:sldChg>
      <pc:sldChg chg="del">
        <pc:chgData name="Darbha, Sirisha" userId="49206864-d32d-4567-a62f-c9078b0f425b" providerId="ADAL" clId="{735978B0-11E5-4A1B-B973-7298414C6945}" dt="2022-08-22T08:44:57.578" v="0" actId="47"/>
        <pc:sldMkLst>
          <pc:docMk/>
          <pc:sldMk cId="0" sldId="326"/>
        </pc:sldMkLst>
      </pc:sldChg>
      <pc:sldChg chg="del">
        <pc:chgData name="Darbha, Sirisha" userId="49206864-d32d-4567-a62f-c9078b0f425b" providerId="ADAL" clId="{735978B0-11E5-4A1B-B973-7298414C6945}" dt="2022-08-22T08:44:57.578" v="0" actId="47"/>
        <pc:sldMkLst>
          <pc:docMk/>
          <pc:sldMk cId="0" sldId="327"/>
        </pc:sldMkLst>
      </pc:sldChg>
      <pc:sldChg chg="del">
        <pc:chgData name="Darbha, Sirisha" userId="49206864-d32d-4567-a62f-c9078b0f425b" providerId="ADAL" clId="{735978B0-11E5-4A1B-B973-7298414C6945}" dt="2022-08-22T08:44:57.578" v="0" actId="47"/>
        <pc:sldMkLst>
          <pc:docMk/>
          <pc:sldMk cId="0" sldId="328"/>
        </pc:sldMkLst>
      </pc:sldChg>
      <pc:sldChg chg="del">
        <pc:chgData name="Darbha, Sirisha" userId="49206864-d32d-4567-a62f-c9078b0f425b" providerId="ADAL" clId="{735978B0-11E5-4A1B-B973-7298414C6945}" dt="2022-08-22T08:44:57.578" v="0" actId="47"/>
        <pc:sldMkLst>
          <pc:docMk/>
          <pc:sldMk cId="0" sldId="330"/>
        </pc:sldMkLst>
      </pc:sldChg>
      <pc:sldChg chg="del">
        <pc:chgData name="Darbha, Sirisha" userId="49206864-d32d-4567-a62f-c9078b0f425b" providerId="ADAL" clId="{735978B0-11E5-4A1B-B973-7298414C6945}" dt="2022-08-22T08:44:57.578" v="0" actId="47"/>
        <pc:sldMkLst>
          <pc:docMk/>
          <pc:sldMk cId="0" sldId="354"/>
        </pc:sldMkLst>
      </pc:sldChg>
      <pc:sldChg chg="del">
        <pc:chgData name="Darbha, Sirisha" userId="49206864-d32d-4567-a62f-c9078b0f425b" providerId="ADAL" clId="{735978B0-11E5-4A1B-B973-7298414C6945}" dt="2022-08-22T08:44:57.578" v="0" actId="47"/>
        <pc:sldMkLst>
          <pc:docMk/>
          <pc:sldMk cId="0" sldId="356"/>
        </pc:sldMkLst>
      </pc:sldChg>
      <pc:sldChg chg="del">
        <pc:chgData name="Darbha, Sirisha" userId="49206864-d32d-4567-a62f-c9078b0f425b" providerId="ADAL" clId="{735978B0-11E5-4A1B-B973-7298414C6945}" dt="2022-08-22T08:44:57.578" v="0" actId="47"/>
        <pc:sldMkLst>
          <pc:docMk/>
          <pc:sldMk cId="0" sldId="357"/>
        </pc:sldMkLst>
      </pc:sldChg>
      <pc:sldChg chg="del">
        <pc:chgData name="Darbha, Sirisha" userId="49206864-d32d-4567-a62f-c9078b0f425b" providerId="ADAL" clId="{735978B0-11E5-4A1B-B973-7298414C6945}" dt="2022-08-22T08:44:57.578" v="0" actId="47"/>
        <pc:sldMkLst>
          <pc:docMk/>
          <pc:sldMk cId="0" sldId="358"/>
        </pc:sldMkLst>
      </pc:sldChg>
      <pc:sldChg chg="del">
        <pc:chgData name="Darbha, Sirisha" userId="49206864-d32d-4567-a62f-c9078b0f425b" providerId="ADAL" clId="{735978B0-11E5-4A1B-B973-7298414C6945}" dt="2022-08-22T08:44:57.578" v="0" actId="47"/>
        <pc:sldMkLst>
          <pc:docMk/>
          <pc:sldMk cId="0" sldId="359"/>
        </pc:sldMkLst>
      </pc:sldChg>
      <pc:sldChg chg="del">
        <pc:chgData name="Darbha, Sirisha" userId="49206864-d32d-4567-a62f-c9078b0f425b" providerId="ADAL" clId="{735978B0-11E5-4A1B-B973-7298414C6945}" dt="2022-08-22T08:44:57.578" v="0" actId="47"/>
        <pc:sldMkLst>
          <pc:docMk/>
          <pc:sldMk cId="1028234816" sldId="442"/>
        </pc:sldMkLst>
      </pc:sldChg>
      <pc:sldChg chg="del">
        <pc:chgData name="Darbha, Sirisha" userId="49206864-d32d-4567-a62f-c9078b0f425b" providerId="ADAL" clId="{735978B0-11E5-4A1B-B973-7298414C6945}" dt="2022-08-22T08:44:57.578" v="0" actId="47"/>
        <pc:sldMkLst>
          <pc:docMk/>
          <pc:sldMk cId="1988514400" sldId="458"/>
        </pc:sldMkLst>
      </pc:sldChg>
      <pc:sldChg chg="del">
        <pc:chgData name="Darbha, Sirisha" userId="49206864-d32d-4567-a62f-c9078b0f425b" providerId="ADAL" clId="{735978B0-11E5-4A1B-B973-7298414C6945}" dt="2022-08-22T08:44:57.578" v="0" actId="47"/>
        <pc:sldMkLst>
          <pc:docMk/>
          <pc:sldMk cId="444479690" sldId="462"/>
        </pc:sldMkLst>
      </pc:sldChg>
      <pc:sldChg chg="del">
        <pc:chgData name="Darbha, Sirisha" userId="49206864-d32d-4567-a62f-c9078b0f425b" providerId="ADAL" clId="{735978B0-11E5-4A1B-B973-7298414C6945}" dt="2022-08-22T08:44:57.578" v="0" actId="47"/>
        <pc:sldMkLst>
          <pc:docMk/>
          <pc:sldMk cId="2103754534" sldId="464"/>
        </pc:sldMkLst>
      </pc:sldChg>
      <pc:sldChg chg="del">
        <pc:chgData name="Darbha, Sirisha" userId="49206864-d32d-4567-a62f-c9078b0f425b" providerId="ADAL" clId="{735978B0-11E5-4A1B-B973-7298414C6945}" dt="2022-08-22T08:44:57.578" v="0" actId="47"/>
        <pc:sldMkLst>
          <pc:docMk/>
          <pc:sldMk cId="1414190399" sldId="466"/>
        </pc:sldMkLst>
      </pc:sldChg>
      <pc:sldChg chg="del">
        <pc:chgData name="Darbha, Sirisha" userId="49206864-d32d-4567-a62f-c9078b0f425b" providerId="ADAL" clId="{735978B0-11E5-4A1B-B973-7298414C6945}" dt="2022-08-22T08:44:57.578" v="0" actId="47"/>
        <pc:sldMkLst>
          <pc:docMk/>
          <pc:sldMk cId="1833520703" sldId="467"/>
        </pc:sldMkLst>
      </pc:sldChg>
      <pc:sldChg chg="del">
        <pc:chgData name="Darbha, Sirisha" userId="49206864-d32d-4567-a62f-c9078b0f425b" providerId="ADAL" clId="{735978B0-11E5-4A1B-B973-7298414C6945}" dt="2022-08-22T08:44:57.578" v="0" actId="47"/>
        <pc:sldMkLst>
          <pc:docMk/>
          <pc:sldMk cId="2636925667" sldId="469"/>
        </pc:sldMkLst>
      </pc:sldChg>
      <pc:sldChg chg="del">
        <pc:chgData name="Darbha, Sirisha" userId="49206864-d32d-4567-a62f-c9078b0f425b" providerId="ADAL" clId="{735978B0-11E5-4A1B-B973-7298414C6945}" dt="2022-08-22T08:44:57.578" v="0" actId="47"/>
        <pc:sldMkLst>
          <pc:docMk/>
          <pc:sldMk cId="4088477245" sldId="473"/>
        </pc:sldMkLst>
      </pc:sldChg>
      <pc:sldChg chg="del">
        <pc:chgData name="Darbha, Sirisha" userId="49206864-d32d-4567-a62f-c9078b0f425b" providerId="ADAL" clId="{735978B0-11E5-4A1B-B973-7298414C6945}" dt="2022-08-22T08:44:57.578" v="0" actId="47"/>
        <pc:sldMkLst>
          <pc:docMk/>
          <pc:sldMk cId="255505551" sldId="474"/>
        </pc:sldMkLst>
      </pc:sldChg>
      <pc:sldChg chg="del">
        <pc:chgData name="Darbha, Sirisha" userId="49206864-d32d-4567-a62f-c9078b0f425b" providerId="ADAL" clId="{735978B0-11E5-4A1B-B973-7298414C6945}" dt="2022-08-22T08:44:57.578" v="0" actId="47"/>
        <pc:sldMkLst>
          <pc:docMk/>
          <pc:sldMk cId="3737599280" sldId="475"/>
        </pc:sldMkLst>
      </pc:sldChg>
      <pc:sldChg chg="del">
        <pc:chgData name="Darbha, Sirisha" userId="49206864-d32d-4567-a62f-c9078b0f425b" providerId="ADAL" clId="{735978B0-11E5-4A1B-B973-7298414C6945}" dt="2022-08-22T08:44:57.578" v="0" actId="47"/>
        <pc:sldMkLst>
          <pc:docMk/>
          <pc:sldMk cId="740069519" sldId="476"/>
        </pc:sldMkLst>
      </pc:sldChg>
      <pc:sldChg chg="del">
        <pc:chgData name="Darbha, Sirisha" userId="49206864-d32d-4567-a62f-c9078b0f425b" providerId="ADAL" clId="{735978B0-11E5-4A1B-B973-7298414C6945}" dt="2022-08-22T08:44:57.578" v="0" actId="47"/>
        <pc:sldMkLst>
          <pc:docMk/>
          <pc:sldMk cId="594713484" sldId="477"/>
        </pc:sldMkLst>
      </pc:sldChg>
      <pc:sldChg chg="del">
        <pc:chgData name="Darbha, Sirisha" userId="49206864-d32d-4567-a62f-c9078b0f425b" providerId="ADAL" clId="{735978B0-11E5-4A1B-B973-7298414C6945}" dt="2022-08-22T08:44:57.578" v="0" actId="47"/>
        <pc:sldMkLst>
          <pc:docMk/>
          <pc:sldMk cId="2552617501" sldId="478"/>
        </pc:sldMkLst>
      </pc:sldChg>
      <pc:sldChg chg="del">
        <pc:chgData name="Darbha, Sirisha" userId="49206864-d32d-4567-a62f-c9078b0f425b" providerId="ADAL" clId="{735978B0-11E5-4A1B-B973-7298414C6945}" dt="2022-08-22T08:44:57.578" v="0" actId="47"/>
        <pc:sldMkLst>
          <pc:docMk/>
          <pc:sldMk cId="1579189157" sldId="1673"/>
        </pc:sldMkLst>
      </pc:sldChg>
      <pc:sldChg chg="del">
        <pc:chgData name="Darbha, Sirisha" userId="49206864-d32d-4567-a62f-c9078b0f425b" providerId="ADAL" clId="{735978B0-11E5-4A1B-B973-7298414C6945}" dt="2022-08-22T08:44:57.578" v="0" actId="47"/>
        <pc:sldMkLst>
          <pc:docMk/>
          <pc:sldMk cId="3016477440" sldId="1674"/>
        </pc:sldMkLst>
      </pc:sldChg>
      <pc:sldChg chg="del">
        <pc:chgData name="Darbha, Sirisha" userId="49206864-d32d-4567-a62f-c9078b0f425b" providerId="ADAL" clId="{735978B0-11E5-4A1B-B973-7298414C6945}" dt="2022-08-22T08:44:57.578" v="0" actId="47"/>
        <pc:sldMkLst>
          <pc:docMk/>
          <pc:sldMk cId="1881051553" sldId="1696"/>
        </pc:sldMkLst>
      </pc:sldChg>
      <pc:sldChg chg="del">
        <pc:chgData name="Darbha, Sirisha" userId="49206864-d32d-4567-a62f-c9078b0f425b" providerId="ADAL" clId="{735978B0-11E5-4A1B-B973-7298414C6945}" dt="2022-08-22T08:44:57.578" v="0" actId="47"/>
        <pc:sldMkLst>
          <pc:docMk/>
          <pc:sldMk cId="1661643656" sldId="1697"/>
        </pc:sldMkLst>
      </pc:sldChg>
      <pc:sldChg chg="del">
        <pc:chgData name="Darbha, Sirisha" userId="49206864-d32d-4567-a62f-c9078b0f425b" providerId="ADAL" clId="{735978B0-11E5-4A1B-B973-7298414C6945}" dt="2022-08-22T08:44:57.578" v="0" actId="47"/>
        <pc:sldMkLst>
          <pc:docMk/>
          <pc:sldMk cId="2462254579" sldId="1698"/>
        </pc:sldMkLst>
      </pc:sldChg>
      <pc:sldChg chg="del">
        <pc:chgData name="Darbha, Sirisha" userId="49206864-d32d-4567-a62f-c9078b0f425b" providerId="ADAL" clId="{735978B0-11E5-4A1B-B973-7298414C6945}" dt="2022-08-22T08:44:57.578" v="0" actId="47"/>
        <pc:sldMkLst>
          <pc:docMk/>
          <pc:sldMk cId="1509354553" sldId="1699"/>
        </pc:sldMkLst>
      </pc:sldChg>
      <pc:sldChg chg="del">
        <pc:chgData name="Darbha, Sirisha" userId="49206864-d32d-4567-a62f-c9078b0f425b" providerId="ADAL" clId="{735978B0-11E5-4A1B-B973-7298414C6945}" dt="2022-08-22T08:44:57.578" v="0" actId="47"/>
        <pc:sldMkLst>
          <pc:docMk/>
          <pc:sldMk cId="2831895103" sldId="1700"/>
        </pc:sldMkLst>
      </pc:sldChg>
      <pc:sldChg chg="del">
        <pc:chgData name="Darbha, Sirisha" userId="49206864-d32d-4567-a62f-c9078b0f425b" providerId="ADAL" clId="{735978B0-11E5-4A1B-B973-7298414C6945}" dt="2022-08-22T08:44:57.578" v="0" actId="47"/>
        <pc:sldMkLst>
          <pc:docMk/>
          <pc:sldMk cId="1976438432" sldId="1701"/>
        </pc:sldMkLst>
      </pc:sldChg>
      <pc:sldChg chg="del">
        <pc:chgData name="Darbha, Sirisha" userId="49206864-d32d-4567-a62f-c9078b0f425b" providerId="ADAL" clId="{735978B0-11E5-4A1B-B973-7298414C6945}" dt="2022-08-22T08:44:57.578" v="0" actId="47"/>
        <pc:sldMkLst>
          <pc:docMk/>
          <pc:sldMk cId="2849707738" sldId="1702"/>
        </pc:sldMkLst>
      </pc:sldChg>
      <pc:sldChg chg="del">
        <pc:chgData name="Darbha, Sirisha" userId="49206864-d32d-4567-a62f-c9078b0f425b" providerId="ADAL" clId="{735978B0-11E5-4A1B-B973-7298414C6945}" dt="2022-08-22T08:44:57.578" v="0" actId="47"/>
        <pc:sldMkLst>
          <pc:docMk/>
          <pc:sldMk cId="417786726" sldId="1706"/>
        </pc:sldMkLst>
      </pc:sldChg>
      <pc:sldChg chg="del">
        <pc:chgData name="Darbha, Sirisha" userId="49206864-d32d-4567-a62f-c9078b0f425b" providerId="ADAL" clId="{735978B0-11E5-4A1B-B973-7298414C6945}" dt="2022-08-22T08:44:57.578" v="0" actId="47"/>
        <pc:sldMkLst>
          <pc:docMk/>
          <pc:sldMk cId="127242660" sldId="1708"/>
        </pc:sldMkLst>
      </pc:sldChg>
      <pc:sldChg chg="del">
        <pc:chgData name="Darbha, Sirisha" userId="49206864-d32d-4567-a62f-c9078b0f425b" providerId="ADAL" clId="{735978B0-11E5-4A1B-B973-7298414C6945}" dt="2022-08-22T08:44:57.578" v="0" actId="47"/>
        <pc:sldMkLst>
          <pc:docMk/>
          <pc:sldMk cId="3936180694" sldId="1710"/>
        </pc:sldMkLst>
      </pc:sldChg>
      <pc:sldChg chg="del">
        <pc:chgData name="Darbha, Sirisha" userId="49206864-d32d-4567-a62f-c9078b0f425b" providerId="ADAL" clId="{735978B0-11E5-4A1B-B973-7298414C6945}" dt="2022-08-22T08:44:57.578" v="0" actId="47"/>
        <pc:sldMkLst>
          <pc:docMk/>
          <pc:sldMk cId="1309835098" sldId="1712"/>
        </pc:sldMkLst>
      </pc:sldChg>
      <pc:sldChg chg="del">
        <pc:chgData name="Darbha, Sirisha" userId="49206864-d32d-4567-a62f-c9078b0f425b" providerId="ADAL" clId="{735978B0-11E5-4A1B-B973-7298414C6945}" dt="2022-08-22T08:44:57.578" v="0" actId="47"/>
        <pc:sldMkLst>
          <pc:docMk/>
          <pc:sldMk cId="3320634057" sldId="1714"/>
        </pc:sldMkLst>
      </pc:sldChg>
      <pc:sldChg chg="del">
        <pc:chgData name="Darbha, Sirisha" userId="49206864-d32d-4567-a62f-c9078b0f425b" providerId="ADAL" clId="{735978B0-11E5-4A1B-B973-7298414C6945}" dt="2022-08-22T08:44:57.578" v="0" actId="47"/>
        <pc:sldMkLst>
          <pc:docMk/>
          <pc:sldMk cId="3072625613" sldId="1715"/>
        </pc:sldMkLst>
      </pc:sldChg>
      <pc:sldChg chg="del">
        <pc:chgData name="Darbha, Sirisha" userId="49206864-d32d-4567-a62f-c9078b0f425b" providerId="ADAL" clId="{735978B0-11E5-4A1B-B973-7298414C6945}" dt="2022-08-22T08:44:57.578" v="0" actId="47"/>
        <pc:sldMkLst>
          <pc:docMk/>
          <pc:sldMk cId="2835391602" sldId="1716"/>
        </pc:sldMkLst>
      </pc:sldChg>
      <pc:sldChg chg="del">
        <pc:chgData name="Darbha, Sirisha" userId="49206864-d32d-4567-a62f-c9078b0f425b" providerId="ADAL" clId="{735978B0-11E5-4A1B-B973-7298414C6945}" dt="2022-08-22T08:44:57.578" v="0" actId="47"/>
        <pc:sldMkLst>
          <pc:docMk/>
          <pc:sldMk cId="0" sldId="1717"/>
        </pc:sldMkLst>
      </pc:sldChg>
      <pc:sldChg chg="del">
        <pc:chgData name="Darbha, Sirisha" userId="49206864-d32d-4567-a62f-c9078b0f425b" providerId="ADAL" clId="{735978B0-11E5-4A1B-B973-7298414C6945}" dt="2022-08-22T08:44:57.578" v="0" actId="47"/>
        <pc:sldMkLst>
          <pc:docMk/>
          <pc:sldMk cId="0" sldId="1718"/>
        </pc:sldMkLst>
      </pc:sldChg>
      <pc:sldChg chg="del">
        <pc:chgData name="Darbha, Sirisha" userId="49206864-d32d-4567-a62f-c9078b0f425b" providerId="ADAL" clId="{735978B0-11E5-4A1B-B973-7298414C6945}" dt="2022-08-22T08:44:57.578" v="0" actId="47"/>
        <pc:sldMkLst>
          <pc:docMk/>
          <pc:sldMk cId="0" sldId="1719"/>
        </pc:sldMkLst>
      </pc:sldChg>
      <pc:sldChg chg="del">
        <pc:chgData name="Darbha, Sirisha" userId="49206864-d32d-4567-a62f-c9078b0f425b" providerId="ADAL" clId="{735978B0-11E5-4A1B-B973-7298414C6945}" dt="2022-08-22T08:44:57.578" v="0" actId="47"/>
        <pc:sldMkLst>
          <pc:docMk/>
          <pc:sldMk cId="3689020922" sldId="1720"/>
        </pc:sldMkLst>
      </pc:sldChg>
      <pc:sldChg chg="del">
        <pc:chgData name="Darbha, Sirisha" userId="49206864-d32d-4567-a62f-c9078b0f425b" providerId="ADAL" clId="{735978B0-11E5-4A1B-B973-7298414C6945}" dt="2022-08-22T08:44:57.578" v="0" actId="47"/>
        <pc:sldMkLst>
          <pc:docMk/>
          <pc:sldMk cId="1435900924" sldId="1722"/>
        </pc:sldMkLst>
      </pc:sldChg>
      <pc:sldChg chg="del">
        <pc:chgData name="Darbha, Sirisha" userId="49206864-d32d-4567-a62f-c9078b0f425b" providerId="ADAL" clId="{735978B0-11E5-4A1B-B973-7298414C6945}" dt="2022-08-22T08:44:57.578" v="0" actId="47"/>
        <pc:sldMkLst>
          <pc:docMk/>
          <pc:sldMk cId="2691503297" sldId="1723"/>
        </pc:sldMkLst>
      </pc:sldChg>
      <pc:sldChg chg="del">
        <pc:chgData name="Darbha, Sirisha" userId="49206864-d32d-4567-a62f-c9078b0f425b" providerId="ADAL" clId="{735978B0-11E5-4A1B-B973-7298414C6945}" dt="2022-08-22T08:44:57.578" v="0" actId="47"/>
        <pc:sldMkLst>
          <pc:docMk/>
          <pc:sldMk cId="3515904470" sldId="1724"/>
        </pc:sldMkLst>
      </pc:sldChg>
      <pc:sldChg chg="del">
        <pc:chgData name="Darbha, Sirisha" userId="49206864-d32d-4567-a62f-c9078b0f425b" providerId="ADAL" clId="{735978B0-11E5-4A1B-B973-7298414C6945}" dt="2022-08-22T08:44:57.578" v="0" actId="47"/>
        <pc:sldMkLst>
          <pc:docMk/>
          <pc:sldMk cId="4089277247" sldId="1725"/>
        </pc:sldMkLst>
      </pc:sldChg>
      <pc:sldChg chg="del">
        <pc:chgData name="Darbha, Sirisha" userId="49206864-d32d-4567-a62f-c9078b0f425b" providerId="ADAL" clId="{735978B0-11E5-4A1B-B973-7298414C6945}" dt="2022-08-22T08:44:57.578" v="0" actId="47"/>
        <pc:sldMkLst>
          <pc:docMk/>
          <pc:sldMk cId="1298925686" sldId="1726"/>
        </pc:sldMkLst>
      </pc:sldChg>
      <pc:sldChg chg="del">
        <pc:chgData name="Darbha, Sirisha" userId="49206864-d32d-4567-a62f-c9078b0f425b" providerId="ADAL" clId="{735978B0-11E5-4A1B-B973-7298414C6945}" dt="2022-08-22T08:44:57.578" v="0" actId="47"/>
        <pc:sldMkLst>
          <pc:docMk/>
          <pc:sldMk cId="2406666041" sldId="1727"/>
        </pc:sldMkLst>
      </pc:sldChg>
      <pc:sldChg chg="del">
        <pc:chgData name="Darbha, Sirisha" userId="49206864-d32d-4567-a62f-c9078b0f425b" providerId="ADAL" clId="{735978B0-11E5-4A1B-B973-7298414C6945}" dt="2022-08-22T08:44:57.578" v="0" actId="47"/>
        <pc:sldMkLst>
          <pc:docMk/>
          <pc:sldMk cId="1262072562" sldId="1728"/>
        </pc:sldMkLst>
      </pc:sldChg>
      <pc:sldChg chg="del">
        <pc:chgData name="Darbha, Sirisha" userId="49206864-d32d-4567-a62f-c9078b0f425b" providerId="ADAL" clId="{735978B0-11E5-4A1B-B973-7298414C6945}" dt="2022-08-22T08:44:57.578" v="0" actId="47"/>
        <pc:sldMkLst>
          <pc:docMk/>
          <pc:sldMk cId="429904022" sldId="1729"/>
        </pc:sldMkLst>
      </pc:sldChg>
      <pc:sldChg chg="del">
        <pc:chgData name="Darbha, Sirisha" userId="49206864-d32d-4567-a62f-c9078b0f425b" providerId="ADAL" clId="{735978B0-11E5-4A1B-B973-7298414C6945}" dt="2022-08-22T08:44:57.578" v="0" actId="47"/>
        <pc:sldMkLst>
          <pc:docMk/>
          <pc:sldMk cId="3045713345" sldId="1730"/>
        </pc:sldMkLst>
      </pc:sldChg>
      <pc:sldChg chg="del">
        <pc:chgData name="Darbha, Sirisha" userId="49206864-d32d-4567-a62f-c9078b0f425b" providerId="ADAL" clId="{735978B0-11E5-4A1B-B973-7298414C6945}" dt="2022-08-22T08:44:57.578" v="0" actId="47"/>
        <pc:sldMkLst>
          <pc:docMk/>
          <pc:sldMk cId="0" sldId="1731"/>
        </pc:sldMkLst>
      </pc:sldChg>
      <pc:sldChg chg="del">
        <pc:chgData name="Darbha, Sirisha" userId="49206864-d32d-4567-a62f-c9078b0f425b" providerId="ADAL" clId="{735978B0-11E5-4A1B-B973-7298414C6945}" dt="2022-08-22T08:44:57.578" v="0" actId="47"/>
        <pc:sldMkLst>
          <pc:docMk/>
          <pc:sldMk cId="2311450347" sldId="1732"/>
        </pc:sldMkLst>
      </pc:sldChg>
      <pc:sldChg chg="del">
        <pc:chgData name="Darbha, Sirisha" userId="49206864-d32d-4567-a62f-c9078b0f425b" providerId="ADAL" clId="{735978B0-11E5-4A1B-B973-7298414C6945}" dt="2022-08-22T08:44:57.578" v="0" actId="47"/>
        <pc:sldMkLst>
          <pc:docMk/>
          <pc:sldMk cId="2618179838" sldId="1733"/>
        </pc:sldMkLst>
      </pc:sldChg>
      <pc:sldChg chg="del">
        <pc:chgData name="Darbha, Sirisha" userId="49206864-d32d-4567-a62f-c9078b0f425b" providerId="ADAL" clId="{735978B0-11E5-4A1B-B973-7298414C6945}" dt="2022-08-22T08:44:57.578" v="0" actId="47"/>
        <pc:sldMkLst>
          <pc:docMk/>
          <pc:sldMk cId="2180516862" sldId="3538"/>
        </pc:sldMkLst>
      </pc:sldChg>
      <pc:sldChg chg="del">
        <pc:chgData name="Darbha, Sirisha" userId="49206864-d32d-4567-a62f-c9078b0f425b" providerId="ADAL" clId="{735978B0-11E5-4A1B-B973-7298414C6945}" dt="2022-08-22T08:44:57.578" v="0" actId="47"/>
        <pc:sldMkLst>
          <pc:docMk/>
          <pc:sldMk cId="344361766" sldId="3549"/>
        </pc:sldMkLst>
      </pc:sldChg>
      <pc:sldChg chg="del">
        <pc:chgData name="Darbha, Sirisha" userId="49206864-d32d-4567-a62f-c9078b0f425b" providerId="ADAL" clId="{735978B0-11E5-4A1B-B973-7298414C6945}" dt="2022-08-22T08:44:57.578" v="0" actId="47"/>
        <pc:sldMkLst>
          <pc:docMk/>
          <pc:sldMk cId="3006378371" sldId="3550"/>
        </pc:sldMkLst>
      </pc:sldChg>
      <pc:sldChg chg="del">
        <pc:chgData name="Darbha, Sirisha" userId="49206864-d32d-4567-a62f-c9078b0f425b" providerId="ADAL" clId="{735978B0-11E5-4A1B-B973-7298414C6945}" dt="2022-08-22T08:44:57.578" v="0" actId="47"/>
        <pc:sldMkLst>
          <pc:docMk/>
          <pc:sldMk cId="3917179910" sldId="3555"/>
        </pc:sldMkLst>
      </pc:sldChg>
      <pc:sldChg chg="del">
        <pc:chgData name="Darbha, Sirisha" userId="49206864-d32d-4567-a62f-c9078b0f425b" providerId="ADAL" clId="{735978B0-11E5-4A1B-B973-7298414C6945}" dt="2022-08-22T08:44:57.578" v="0" actId="47"/>
        <pc:sldMkLst>
          <pc:docMk/>
          <pc:sldMk cId="3754736105" sldId="4488"/>
        </pc:sldMkLst>
      </pc:sldChg>
      <pc:sldChg chg="del">
        <pc:chgData name="Darbha, Sirisha" userId="49206864-d32d-4567-a62f-c9078b0f425b" providerId="ADAL" clId="{735978B0-11E5-4A1B-B973-7298414C6945}" dt="2022-08-22T08:44:57.578" v="0" actId="47"/>
        <pc:sldMkLst>
          <pc:docMk/>
          <pc:sldMk cId="2136360256" sldId="4489"/>
        </pc:sldMkLst>
      </pc:sldChg>
      <pc:sldChg chg="del">
        <pc:chgData name="Darbha, Sirisha" userId="49206864-d32d-4567-a62f-c9078b0f425b" providerId="ADAL" clId="{735978B0-11E5-4A1B-B973-7298414C6945}" dt="2022-08-22T08:44:57.578" v="0" actId="47"/>
        <pc:sldMkLst>
          <pc:docMk/>
          <pc:sldMk cId="1417370010" sldId="4493"/>
        </pc:sldMkLst>
      </pc:sldChg>
      <pc:sldChg chg="del">
        <pc:chgData name="Darbha, Sirisha" userId="49206864-d32d-4567-a62f-c9078b0f425b" providerId="ADAL" clId="{735978B0-11E5-4A1B-B973-7298414C6945}" dt="2022-08-22T08:44:57.578" v="0" actId="47"/>
        <pc:sldMkLst>
          <pc:docMk/>
          <pc:sldMk cId="626500234" sldId="4495"/>
        </pc:sldMkLst>
      </pc:sldChg>
      <pc:sldChg chg="del">
        <pc:chgData name="Darbha, Sirisha" userId="49206864-d32d-4567-a62f-c9078b0f425b" providerId="ADAL" clId="{735978B0-11E5-4A1B-B973-7298414C6945}" dt="2022-08-22T08:44:57.578" v="0" actId="47"/>
        <pc:sldMkLst>
          <pc:docMk/>
          <pc:sldMk cId="406999050" sldId="4499"/>
        </pc:sldMkLst>
      </pc:sldChg>
      <pc:sldChg chg="del">
        <pc:chgData name="Darbha, Sirisha" userId="49206864-d32d-4567-a62f-c9078b0f425b" providerId="ADAL" clId="{735978B0-11E5-4A1B-B973-7298414C6945}" dt="2022-08-22T08:44:57.578" v="0" actId="47"/>
        <pc:sldMkLst>
          <pc:docMk/>
          <pc:sldMk cId="3955508644" sldId="4500"/>
        </pc:sldMkLst>
      </pc:sldChg>
      <pc:sldChg chg="del">
        <pc:chgData name="Darbha, Sirisha" userId="49206864-d32d-4567-a62f-c9078b0f425b" providerId="ADAL" clId="{735978B0-11E5-4A1B-B973-7298414C6945}" dt="2022-08-22T08:44:57.578" v="0" actId="47"/>
        <pc:sldMkLst>
          <pc:docMk/>
          <pc:sldMk cId="4129410561" sldId="4501"/>
        </pc:sldMkLst>
      </pc:sldChg>
      <pc:sldChg chg="del">
        <pc:chgData name="Darbha, Sirisha" userId="49206864-d32d-4567-a62f-c9078b0f425b" providerId="ADAL" clId="{735978B0-11E5-4A1B-B973-7298414C6945}" dt="2022-08-22T08:44:57.578" v="0" actId="47"/>
        <pc:sldMkLst>
          <pc:docMk/>
          <pc:sldMk cId="1724297839" sldId="4502"/>
        </pc:sldMkLst>
      </pc:sldChg>
      <pc:sldChg chg="del">
        <pc:chgData name="Darbha, Sirisha" userId="49206864-d32d-4567-a62f-c9078b0f425b" providerId="ADAL" clId="{735978B0-11E5-4A1B-B973-7298414C6945}" dt="2022-08-22T08:44:57.578" v="0" actId="47"/>
        <pc:sldMkLst>
          <pc:docMk/>
          <pc:sldMk cId="2227255864" sldId="4504"/>
        </pc:sldMkLst>
      </pc:sldChg>
      <pc:sldChg chg="del">
        <pc:chgData name="Darbha, Sirisha" userId="49206864-d32d-4567-a62f-c9078b0f425b" providerId="ADAL" clId="{735978B0-11E5-4A1B-B973-7298414C6945}" dt="2022-08-22T08:44:57.578" v="0" actId="47"/>
        <pc:sldMkLst>
          <pc:docMk/>
          <pc:sldMk cId="2409852090" sldId="4505"/>
        </pc:sldMkLst>
      </pc:sldChg>
      <pc:sldChg chg="del">
        <pc:chgData name="Darbha, Sirisha" userId="49206864-d32d-4567-a62f-c9078b0f425b" providerId="ADAL" clId="{735978B0-11E5-4A1B-B973-7298414C6945}" dt="2022-08-22T08:44:57.578" v="0" actId="47"/>
        <pc:sldMkLst>
          <pc:docMk/>
          <pc:sldMk cId="703243035" sldId="4506"/>
        </pc:sldMkLst>
      </pc:sldChg>
      <pc:sldChg chg="del">
        <pc:chgData name="Darbha, Sirisha" userId="49206864-d32d-4567-a62f-c9078b0f425b" providerId="ADAL" clId="{735978B0-11E5-4A1B-B973-7298414C6945}" dt="2022-08-22T08:44:57.578" v="0" actId="47"/>
        <pc:sldMkLst>
          <pc:docMk/>
          <pc:sldMk cId="1624771973" sldId="4507"/>
        </pc:sldMkLst>
      </pc:sldChg>
      <pc:sldChg chg="del">
        <pc:chgData name="Darbha, Sirisha" userId="49206864-d32d-4567-a62f-c9078b0f425b" providerId="ADAL" clId="{735978B0-11E5-4A1B-B973-7298414C6945}" dt="2022-08-22T08:44:57.578" v="0" actId="47"/>
        <pc:sldMkLst>
          <pc:docMk/>
          <pc:sldMk cId="144009683" sldId="4508"/>
        </pc:sldMkLst>
      </pc:sldChg>
      <pc:sldChg chg="del">
        <pc:chgData name="Darbha, Sirisha" userId="49206864-d32d-4567-a62f-c9078b0f425b" providerId="ADAL" clId="{735978B0-11E5-4A1B-B973-7298414C6945}" dt="2022-08-22T08:44:57.578" v="0" actId="47"/>
        <pc:sldMkLst>
          <pc:docMk/>
          <pc:sldMk cId="3997375065" sldId="4509"/>
        </pc:sldMkLst>
      </pc:sldChg>
      <pc:sldChg chg="del">
        <pc:chgData name="Darbha, Sirisha" userId="49206864-d32d-4567-a62f-c9078b0f425b" providerId="ADAL" clId="{735978B0-11E5-4A1B-B973-7298414C6945}" dt="2022-08-22T08:44:57.578" v="0" actId="47"/>
        <pc:sldMkLst>
          <pc:docMk/>
          <pc:sldMk cId="3275499133" sldId="2141411862"/>
        </pc:sldMkLst>
      </pc:sldChg>
      <pc:sldChg chg="del">
        <pc:chgData name="Darbha, Sirisha" userId="49206864-d32d-4567-a62f-c9078b0f425b" providerId="ADAL" clId="{735978B0-11E5-4A1B-B973-7298414C6945}" dt="2022-08-22T08:44:57.578" v="0" actId="47"/>
        <pc:sldMkLst>
          <pc:docMk/>
          <pc:sldMk cId="1317978145" sldId="2141411863"/>
        </pc:sldMkLst>
      </pc:sldChg>
      <pc:sldChg chg="del">
        <pc:chgData name="Darbha, Sirisha" userId="49206864-d32d-4567-a62f-c9078b0f425b" providerId="ADAL" clId="{735978B0-11E5-4A1B-B973-7298414C6945}" dt="2022-08-22T08:44:57.578" v="0" actId="47"/>
        <pc:sldMkLst>
          <pc:docMk/>
          <pc:sldMk cId="2691481499" sldId="2141411864"/>
        </pc:sldMkLst>
      </pc:sldChg>
      <pc:sldChg chg="del">
        <pc:chgData name="Darbha, Sirisha" userId="49206864-d32d-4567-a62f-c9078b0f425b" providerId="ADAL" clId="{735978B0-11E5-4A1B-B973-7298414C6945}" dt="2022-08-22T08:44:57.578" v="0" actId="47"/>
        <pc:sldMkLst>
          <pc:docMk/>
          <pc:sldMk cId="469775811" sldId="2141411866"/>
        </pc:sldMkLst>
      </pc:sldChg>
      <pc:sldChg chg="del">
        <pc:chgData name="Darbha, Sirisha" userId="49206864-d32d-4567-a62f-c9078b0f425b" providerId="ADAL" clId="{735978B0-11E5-4A1B-B973-7298414C6945}" dt="2022-08-22T08:44:57.578" v="0" actId="47"/>
        <pc:sldMkLst>
          <pc:docMk/>
          <pc:sldMk cId="1760852664" sldId="2141411867"/>
        </pc:sldMkLst>
      </pc:sldChg>
      <pc:sldChg chg="del">
        <pc:chgData name="Darbha, Sirisha" userId="49206864-d32d-4567-a62f-c9078b0f425b" providerId="ADAL" clId="{735978B0-11E5-4A1B-B973-7298414C6945}" dt="2022-08-22T08:44:57.578" v="0" actId="47"/>
        <pc:sldMkLst>
          <pc:docMk/>
          <pc:sldMk cId="1777242350" sldId="2141411868"/>
        </pc:sldMkLst>
      </pc:sldChg>
      <pc:sldChg chg="del">
        <pc:chgData name="Darbha, Sirisha" userId="49206864-d32d-4567-a62f-c9078b0f425b" providerId="ADAL" clId="{735978B0-11E5-4A1B-B973-7298414C6945}" dt="2022-08-22T08:44:57.578" v="0" actId="47"/>
        <pc:sldMkLst>
          <pc:docMk/>
          <pc:sldMk cId="951719836" sldId="2141411869"/>
        </pc:sldMkLst>
      </pc:sldChg>
      <pc:sldChg chg="del">
        <pc:chgData name="Darbha, Sirisha" userId="49206864-d32d-4567-a62f-c9078b0f425b" providerId="ADAL" clId="{735978B0-11E5-4A1B-B973-7298414C6945}" dt="2022-08-22T08:44:57.578" v="0" actId="47"/>
        <pc:sldMkLst>
          <pc:docMk/>
          <pc:sldMk cId="3923335956" sldId="2141411870"/>
        </pc:sldMkLst>
      </pc:sldChg>
      <pc:sldChg chg="del">
        <pc:chgData name="Darbha, Sirisha" userId="49206864-d32d-4567-a62f-c9078b0f425b" providerId="ADAL" clId="{735978B0-11E5-4A1B-B973-7298414C6945}" dt="2022-08-22T08:44:57.578" v="0" actId="47"/>
        <pc:sldMkLst>
          <pc:docMk/>
          <pc:sldMk cId="688544757" sldId="2141411948"/>
        </pc:sldMkLst>
      </pc:sldChg>
      <pc:sldChg chg="del">
        <pc:chgData name="Darbha, Sirisha" userId="49206864-d32d-4567-a62f-c9078b0f425b" providerId="ADAL" clId="{735978B0-11E5-4A1B-B973-7298414C6945}" dt="2022-08-22T08:44:57.578" v="0" actId="47"/>
        <pc:sldMkLst>
          <pc:docMk/>
          <pc:sldMk cId="1105809123" sldId="2141411949"/>
        </pc:sldMkLst>
      </pc:sldChg>
      <pc:sldChg chg="del">
        <pc:chgData name="Darbha, Sirisha" userId="49206864-d32d-4567-a62f-c9078b0f425b" providerId="ADAL" clId="{735978B0-11E5-4A1B-B973-7298414C6945}" dt="2022-08-22T08:44:57.578" v="0" actId="47"/>
        <pc:sldMkLst>
          <pc:docMk/>
          <pc:sldMk cId="2504004678" sldId="2141411952"/>
        </pc:sldMkLst>
      </pc:sldChg>
      <pc:sldChg chg="del">
        <pc:chgData name="Darbha, Sirisha" userId="49206864-d32d-4567-a62f-c9078b0f425b" providerId="ADAL" clId="{735978B0-11E5-4A1B-B973-7298414C6945}" dt="2022-08-22T08:44:57.578" v="0" actId="47"/>
        <pc:sldMkLst>
          <pc:docMk/>
          <pc:sldMk cId="668639805" sldId="2141411953"/>
        </pc:sldMkLst>
      </pc:sldChg>
      <pc:sldChg chg="del">
        <pc:chgData name="Darbha, Sirisha" userId="49206864-d32d-4567-a62f-c9078b0f425b" providerId="ADAL" clId="{735978B0-11E5-4A1B-B973-7298414C6945}" dt="2022-08-22T08:44:57.578" v="0" actId="47"/>
        <pc:sldMkLst>
          <pc:docMk/>
          <pc:sldMk cId="0" sldId="2141411954"/>
        </pc:sldMkLst>
      </pc:sldChg>
      <pc:sldChg chg="del">
        <pc:chgData name="Darbha, Sirisha" userId="49206864-d32d-4567-a62f-c9078b0f425b" providerId="ADAL" clId="{735978B0-11E5-4A1B-B973-7298414C6945}" dt="2022-08-22T08:44:57.578" v="0" actId="47"/>
        <pc:sldMkLst>
          <pc:docMk/>
          <pc:sldMk cId="0" sldId="2141411955"/>
        </pc:sldMkLst>
      </pc:sldChg>
      <pc:sldChg chg="del">
        <pc:chgData name="Darbha, Sirisha" userId="49206864-d32d-4567-a62f-c9078b0f425b" providerId="ADAL" clId="{735978B0-11E5-4A1B-B973-7298414C6945}" dt="2022-08-22T08:44:57.578" v="0" actId="47"/>
        <pc:sldMkLst>
          <pc:docMk/>
          <pc:sldMk cId="0" sldId="2141411958"/>
        </pc:sldMkLst>
      </pc:sldChg>
      <pc:sldChg chg="del">
        <pc:chgData name="Darbha, Sirisha" userId="49206864-d32d-4567-a62f-c9078b0f425b" providerId="ADAL" clId="{735978B0-11E5-4A1B-B973-7298414C6945}" dt="2022-08-22T08:44:57.578" v="0" actId="47"/>
        <pc:sldMkLst>
          <pc:docMk/>
          <pc:sldMk cId="0" sldId="2141411959"/>
        </pc:sldMkLst>
      </pc:sldChg>
      <pc:sldChg chg="del">
        <pc:chgData name="Darbha, Sirisha" userId="49206864-d32d-4567-a62f-c9078b0f425b" providerId="ADAL" clId="{735978B0-11E5-4A1B-B973-7298414C6945}" dt="2022-08-22T08:44:57.578" v="0" actId="47"/>
        <pc:sldMkLst>
          <pc:docMk/>
          <pc:sldMk cId="0" sldId="2141411960"/>
        </pc:sldMkLst>
      </pc:sldChg>
      <pc:sldChg chg="del">
        <pc:chgData name="Darbha, Sirisha" userId="49206864-d32d-4567-a62f-c9078b0f425b" providerId="ADAL" clId="{735978B0-11E5-4A1B-B973-7298414C6945}" dt="2022-08-22T08:44:57.578" v="0" actId="47"/>
        <pc:sldMkLst>
          <pc:docMk/>
          <pc:sldMk cId="0" sldId="2141411961"/>
        </pc:sldMkLst>
      </pc:sldChg>
      <pc:sldChg chg="del">
        <pc:chgData name="Darbha, Sirisha" userId="49206864-d32d-4567-a62f-c9078b0f425b" providerId="ADAL" clId="{735978B0-11E5-4A1B-B973-7298414C6945}" dt="2022-08-22T08:44:57.578" v="0" actId="47"/>
        <pc:sldMkLst>
          <pc:docMk/>
          <pc:sldMk cId="0" sldId="2141411962"/>
        </pc:sldMkLst>
      </pc:sldChg>
      <pc:sldChg chg="del">
        <pc:chgData name="Darbha, Sirisha" userId="49206864-d32d-4567-a62f-c9078b0f425b" providerId="ADAL" clId="{735978B0-11E5-4A1B-B973-7298414C6945}" dt="2022-08-22T08:44:57.578" v="0" actId="47"/>
        <pc:sldMkLst>
          <pc:docMk/>
          <pc:sldMk cId="0" sldId="2141411963"/>
        </pc:sldMkLst>
      </pc:sldChg>
      <pc:sldChg chg="del">
        <pc:chgData name="Darbha, Sirisha" userId="49206864-d32d-4567-a62f-c9078b0f425b" providerId="ADAL" clId="{735978B0-11E5-4A1B-B973-7298414C6945}" dt="2022-08-22T08:44:57.578" v="0" actId="47"/>
        <pc:sldMkLst>
          <pc:docMk/>
          <pc:sldMk cId="0" sldId="2141411964"/>
        </pc:sldMkLst>
      </pc:sldChg>
      <pc:sldChg chg="del">
        <pc:chgData name="Darbha, Sirisha" userId="49206864-d32d-4567-a62f-c9078b0f425b" providerId="ADAL" clId="{735978B0-11E5-4A1B-B973-7298414C6945}" dt="2022-08-22T08:44:57.578" v="0" actId="47"/>
        <pc:sldMkLst>
          <pc:docMk/>
          <pc:sldMk cId="0" sldId="2141411965"/>
        </pc:sldMkLst>
      </pc:sldChg>
      <pc:sldChg chg="del">
        <pc:chgData name="Darbha, Sirisha" userId="49206864-d32d-4567-a62f-c9078b0f425b" providerId="ADAL" clId="{735978B0-11E5-4A1B-B973-7298414C6945}" dt="2022-08-22T08:44:57.578" v="0" actId="47"/>
        <pc:sldMkLst>
          <pc:docMk/>
          <pc:sldMk cId="0" sldId="2141411967"/>
        </pc:sldMkLst>
      </pc:sldChg>
      <pc:sldChg chg="del">
        <pc:chgData name="Darbha, Sirisha" userId="49206864-d32d-4567-a62f-c9078b0f425b" providerId="ADAL" clId="{735978B0-11E5-4A1B-B973-7298414C6945}" dt="2022-08-22T08:44:57.578" v="0" actId="47"/>
        <pc:sldMkLst>
          <pc:docMk/>
          <pc:sldMk cId="0" sldId="2141411968"/>
        </pc:sldMkLst>
      </pc:sldChg>
      <pc:sldChg chg="del">
        <pc:chgData name="Darbha, Sirisha" userId="49206864-d32d-4567-a62f-c9078b0f425b" providerId="ADAL" clId="{735978B0-11E5-4A1B-B973-7298414C6945}" dt="2022-08-22T08:44:57.578" v="0" actId="47"/>
        <pc:sldMkLst>
          <pc:docMk/>
          <pc:sldMk cId="0" sldId="2141411969"/>
        </pc:sldMkLst>
      </pc:sldChg>
      <pc:sldChg chg="del">
        <pc:chgData name="Darbha, Sirisha" userId="49206864-d32d-4567-a62f-c9078b0f425b" providerId="ADAL" clId="{735978B0-11E5-4A1B-B973-7298414C6945}" dt="2022-08-22T08:44:57.578" v="0" actId="47"/>
        <pc:sldMkLst>
          <pc:docMk/>
          <pc:sldMk cId="0" sldId="2141411970"/>
        </pc:sldMkLst>
      </pc:sldChg>
      <pc:sldChg chg="del">
        <pc:chgData name="Darbha, Sirisha" userId="49206864-d32d-4567-a62f-c9078b0f425b" providerId="ADAL" clId="{735978B0-11E5-4A1B-B973-7298414C6945}" dt="2022-08-22T08:44:57.578" v="0" actId="47"/>
        <pc:sldMkLst>
          <pc:docMk/>
          <pc:sldMk cId="0" sldId="2141411971"/>
        </pc:sldMkLst>
      </pc:sldChg>
      <pc:sldChg chg="del">
        <pc:chgData name="Darbha, Sirisha" userId="49206864-d32d-4567-a62f-c9078b0f425b" providerId="ADAL" clId="{735978B0-11E5-4A1B-B973-7298414C6945}" dt="2022-08-22T08:44:57.578" v="0" actId="47"/>
        <pc:sldMkLst>
          <pc:docMk/>
          <pc:sldMk cId="2825284917" sldId="2141411972"/>
        </pc:sldMkLst>
      </pc:sldChg>
      <pc:sldChg chg="del">
        <pc:chgData name="Darbha, Sirisha" userId="49206864-d32d-4567-a62f-c9078b0f425b" providerId="ADAL" clId="{735978B0-11E5-4A1B-B973-7298414C6945}" dt="2022-08-22T08:44:57.578" v="0" actId="47"/>
        <pc:sldMkLst>
          <pc:docMk/>
          <pc:sldMk cId="825920468" sldId="2141411973"/>
        </pc:sldMkLst>
      </pc:sldChg>
      <pc:sldChg chg="del">
        <pc:chgData name="Darbha, Sirisha" userId="49206864-d32d-4567-a62f-c9078b0f425b" providerId="ADAL" clId="{735978B0-11E5-4A1B-B973-7298414C6945}" dt="2022-08-22T08:44:57.578" v="0" actId="47"/>
        <pc:sldMkLst>
          <pc:docMk/>
          <pc:sldMk cId="1570544910" sldId="2141411974"/>
        </pc:sldMkLst>
      </pc:sldChg>
      <pc:sldChg chg="del">
        <pc:chgData name="Darbha, Sirisha" userId="49206864-d32d-4567-a62f-c9078b0f425b" providerId="ADAL" clId="{735978B0-11E5-4A1B-B973-7298414C6945}" dt="2022-08-22T08:44:57.578" v="0" actId="47"/>
        <pc:sldMkLst>
          <pc:docMk/>
          <pc:sldMk cId="1981033797" sldId="2141411975"/>
        </pc:sldMkLst>
      </pc:sldChg>
      <pc:sldChg chg="del">
        <pc:chgData name="Darbha, Sirisha" userId="49206864-d32d-4567-a62f-c9078b0f425b" providerId="ADAL" clId="{735978B0-11E5-4A1B-B973-7298414C6945}" dt="2022-08-22T08:44:57.578" v="0" actId="47"/>
        <pc:sldMkLst>
          <pc:docMk/>
          <pc:sldMk cId="0" sldId="2141411976"/>
        </pc:sldMkLst>
      </pc:sldChg>
      <pc:sldChg chg="del">
        <pc:chgData name="Darbha, Sirisha" userId="49206864-d32d-4567-a62f-c9078b0f425b" providerId="ADAL" clId="{735978B0-11E5-4A1B-B973-7298414C6945}" dt="2022-08-22T08:44:57.578" v="0" actId="47"/>
        <pc:sldMkLst>
          <pc:docMk/>
          <pc:sldMk cId="1647737198" sldId="2141411977"/>
        </pc:sldMkLst>
      </pc:sldChg>
      <pc:sldChg chg="del">
        <pc:chgData name="Darbha, Sirisha" userId="49206864-d32d-4567-a62f-c9078b0f425b" providerId="ADAL" clId="{735978B0-11E5-4A1B-B973-7298414C6945}" dt="2022-08-22T08:44:57.578" v="0" actId="47"/>
        <pc:sldMkLst>
          <pc:docMk/>
          <pc:sldMk cId="679118930" sldId="2141411978"/>
        </pc:sldMkLst>
      </pc:sldChg>
      <pc:sldChg chg="del">
        <pc:chgData name="Darbha, Sirisha" userId="49206864-d32d-4567-a62f-c9078b0f425b" providerId="ADAL" clId="{735978B0-11E5-4A1B-B973-7298414C6945}" dt="2022-08-22T08:44:57.578" v="0" actId="47"/>
        <pc:sldMkLst>
          <pc:docMk/>
          <pc:sldMk cId="2811089405" sldId="2141411979"/>
        </pc:sldMkLst>
      </pc:sldChg>
      <pc:sldChg chg="del">
        <pc:chgData name="Darbha, Sirisha" userId="49206864-d32d-4567-a62f-c9078b0f425b" providerId="ADAL" clId="{735978B0-11E5-4A1B-B973-7298414C6945}" dt="2022-08-22T08:44:57.578" v="0" actId="47"/>
        <pc:sldMkLst>
          <pc:docMk/>
          <pc:sldMk cId="4160911782" sldId="2141411980"/>
        </pc:sldMkLst>
      </pc:sldChg>
      <pc:sldChg chg="del">
        <pc:chgData name="Darbha, Sirisha" userId="49206864-d32d-4567-a62f-c9078b0f425b" providerId="ADAL" clId="{735978B0-11E5-4A1B-B973-7298414C6945}" dt="2022-08-22T08:44:57.578" v="0" actId="47"/>
        <pc:sldMkLst>
          <pc:docMk/>
          <pc:sldMk cId="2145462947" sldId="2141411981"/>
        </pc:sldMkLst>
      </pc:sldChg>
      <pc:sldChg chg="del">
        <pc:chgData name="Darbha, Sirisha" userId="49206864-d32d-4567-a62f-c9078b0f425b" providerId="ADAL" clId="{735978B0-11E5-4A1B-B973-7298414C6945}" dt="2022-08-22T08:44:57.578" v="0" actId="47"/>
        <pc:sldMkLst>
          <pc:docMk/>
          <pc:sldMk cId="2547032956" sldId="2141411982"/>
        </pc:sldMkLst>
      </pc:sldChg>
      <pc:sldChg chg="del">
        <pc:chgData name="Darbha, Sirisha" userId="49206864-d32d-4567-a62f-c9078b0f425b" providerId="ADAL" clId="{735978B0-11E5-4A1B-B973-7298414C6945}" dt="2022-08-22T08:44:57.578" v="0" actId="47"/>
        <pc:sldMkLst>
          <pc:docMk/>
          <pc:sldMk cId="1365487529" sldId="2141411983"/>
        </pc:sldMkLst>
      </pc:sldChg>
      <pc:sldChg chg="del">
        <pc:chgData name="Darbha, Sirisha" userId="49206864-d32d-4567-a62f-c9078b0f425b" providerId="ADAL" clId="{735978B0-11E5-4A1B-B973-7298414C6945}" dt="2022-08-22T08:44:57.578" v="0" actId="47"/>
        <pc:sldMkLst>
          <pc:docMk/>
          <pc:sldMk cId="4015785371" sldId="2141411984"/>
        </pc:sldMkLst>
      </pc:sldChg>
      <pc:sldChg chg="del">
        <pc:chgData name="Darbha, Sirisha" userId="49206864-d32d-4567-a62f-c9078b0f425b" providerId="ADAL" clId="{735978B0-11E5-4A1B-B973-7298414C6945}" dt="2022-08-22T08:44:57.578" v="0" actId="47"/>
        <pc:sldMkLst>
          <pc:docMk/>
          <pc:sldMk cId="1740502181" sldId="2141411987"/>
        </pc:sldMkLst>
      </pc:sldChg>
      <pc:sldChg chg="del">
        <pc:chgData name="Darbha, Sirisha" userId="49206864-d32d-4567-a62f-c9078b0f425b" providerId="ADAL" clId="{735978B0-11E5-4A1B-B973-7298414C6945}" dt="2022-08-22T08:44:57.578" v="0" actId="47"/>
        <pc:sldMkLst>
          <pc:docMk/>
          <pc:sldMk cId="834625401" sldId="2141411997"/>
        </pc:sldMkLst>
      </pc:sldChg>
      <pc:sldChg chg="del">
        <pc:chgData name="Darbha, Sirisha" userId="49206864-d32d-4567-a62f-c9078b0f425b" providerId="ADAL" clId="{735978B0-11E5-4A1B-B973-7298414C6945}" dt="2022-08-22T08:44:57.578" v="0" actId="47"/>
        <pc:sldMkLst>
          <pc:docMk/>
          <pc:sldMk cId="966396995" sldId="2141411998"/>
        </pc:sldMkLst>
      </pc:sldChg>
      <pc:sldChg chg="del">
        <pc:chgData name="Darbha, Sirisha" userId="49206864-d32d-4567-a62f-c9078b0f425b" providerId="ADAL" clId="{735978B0-11E5-4A1B-B973-7298414C6945}" dt="2022-08-22T08:44:57.578" v="0" actId="47"/>
        <pc:sldMkLst>
          <pc:docMk/>
          <pc:sldMk cId="1719888416" sldId="2141411999"/>
        </pc:sldMkLst>
      </pc:sldChg>
      <pc:sldMasterChg chg="delSldLayout">
        <pc:chgData name="Darbha, Sirisha" userId="49206864-d32d-4567-a62f-c9078b0f425b" providerId="ADAL" clId="{735978B0-11E5-4A1B-B973-7298414C6945}" dt="2022-08-22T08:44:57.578" v="0" actId="47"/>
        <pc:sldMasterMkLst>
          <pc:docMk/>
          <pc:sldMasterMk cId="4208430645" sldId="2147483648"/>
        </pc:sldMasterMkLst>
        <pc:sldLayoutChg chg="del">
          <pc:chgData name="Darbha, Sirisha" userId="49206864-d32d-4567-a62f-c9078b0f425b" providerId="ADAL" clId="{735978B0-11E5-4A1B-B973-7298414C6945}" dt="2022-08-22T08:44:57.578" v="0" actId="47"/>
          <pc:sldLayoutMkLst>
            <pc:docMk/>
            <pc:sldMasterMk cId="4208430645" sldId="2147483648"/>
            <pc:sldLayoutMk cId="2000022362" sldId="2147483661"/>
          </pc:sldLayoutMkLst>
        </pc:sldLayoutChg>
        <pc:sldLayoutChg chg="del">
          <pc:chgData name="Darbha, Sirisha" userId="49206864-d32d-4567-a62f-c9078b0f425b" providerId="ADAL" clId="{735978B0-11E5-4A1B-B973-7298414C6945}" dt="2022-08-22T08:44:57.578" v="0" actId="47"/>
          <pc:sldLayoutMkLst>
            <pc:docMk/>
            <pc:sldMasterMk cId="4208430645" sldId="2147483648"/>
            <pc:sldLayoutMk cId="3604836177" sldId="2147483662"/>
          </pc:sldLayoutMkLst>
        </pc:sldLayoutChg>
        <pc:sldLayoutChg chg="del">
          <pc:chgData name="Darbha, Sirisha" userId="49206864-d32d-4567-a62f-c9078b0f425b" providerId="ADAL" clId="{735978B0-11E5-4A1B-B973-7298414C6945}" dt="2022-08-22T08:44:57.578" v="0" actId="47"/>
          <pc:sldLayoutMkLst>
            <pc:docMk/>
            <pc:sldMasterMk cId="4208430645" sldId="2147483648"/>
            <pc:sldLayoutMk cId="3059970522"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434CD-11FD-437B-A222-332BA6825B5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4AB7C28-1459-404D-87CE-3366C770A092}">
      <dgm:prSet phldrT="[Text]"/>
      <dgm:spPr>
        <a:solidFill>
          <a:schemeClr val="tx2">
            <a:lumMod val="20000"/>
            <a:lumOff val="80000"/>
          </a:schemeClr>
        </a:solidFill>
        <a:ln>
          <a:solidFill>
            <a:schemeClr val="tx1"/>
          </a:solidFill>
        </a:ln>
      </dgm:spPr>
      <dgm:t>
        <a:bodyPr/>
        <a:lstStyle/>
        <a:p>
          <a:pPr algn="just"/>
          <a:r>
            <a:rPr lang="en-US" b="1" dirty="0">
              <a:solidFill>
                <a:srgbClr val="660033"/>
              </a:solidFill>
              <a:latin typeface="Arial" pitchFamily="34" charset="0"/>
              <a:cs typeface="Arial" pitchFamily="34" charset="0"/>
            </a:rPr>
            <a:t>Five hundred cities </a:t>
          </a:r>
          <a:r>
            <a:rPr lang="en-US" dirty="0">
              <a:solidFill>
                <a:schemeClr val="tx1"/>
              </a:solidFill>
              <a:latin typeface="Arial" pitchFamily="34" charset="0"/>
              <a:cs typeface="Arial" pitchFamily="34" charset="0"/>
            </a:rPr>
            <a:t>(converging with AMRUT cities) will be taken up under this phase of NAMASTE. The list of cities will be notified at an appropriate time. The category of cities that will be eligible are given below:</a:t>
          </a:r>
          <a:endParaRPr lang="en-US" dirty="0">
            <a:solidFill>
              <a:schemeClr val="tx1"/>
            </a:solidFill>
          </a:endParaRPr>
        </a:p>
      </dgm:t>
    </dgm:pt>
    <dgm:pt modelId="{263E6C21-1250-4E5E-8BAA-FD7DA021D51F}" type="parTrans" cxnId="{BECFF8FC-C904-4D98-B572-4A5D11261048}">
      <dgm:prSet/>
      <dgm:spPr/>
      <dgm:t>
        <a:bodyPr/>
        <a:lstStyle/>
        <a:p>
          <a:endParaRPr lang="en-US"/>
        </a:p>
      </dgm:t>
    </dgm:pt>
    <dgm:pt modelId="{ACFBF4A8-00F6-4D73-907F-D8A6B58CB57C}" type="sibTrans" cxnId="{BECFF8FC-C904-4D98-B572-4A5D11261048}">
      <dgm:prSet/>
      <dgm:spPr/>
      <dgm:t>
        <a:bodyPr/>
        <a:lstStyle/>
        <a:p>
          <a:endParaRPr lang="en-US"/>
        </a:p>
      </dgm:t>
    </dgm:pt>
    <dgm:pt modelId="{D80F14C5-F7D2-47AF-8F17-6A17EAF19DA4}">
      <dgm:prSet>
        <dgm:style>
          <a:lnRef idx="1">
            <a:schemeClr val="accent4"/>
          </a:lnRef>
          <a:fillRef idx="2">
            <a:schemeClr val="accent4"/>
          </a:fillRef>
          <a:effectRef idx="1">
            <a:schemeClr val="accent4"/>
          </a:effectRef>
          <a:fontRef idx="minor">
            <a:schemeClr val="dk1"/>
          </a:fontRef>
        </dgm:style>
      </dgm:prSet>
      <dgm:spPr>
        <a:ln/>
      </dgm:spPr>
      <dgm:t>
        <a:bodyPr/>
        <a:lstStyle/>
        <a:p>
          <a:pPr algn="just"/>
          <a:r>
            <a:rPr lang="en-US" dirty="0">
              <a:solidFill>
                <a:schemeClr val="tx1"/>
              </a:solidFill>
              <a:latin typeface="Arial" pitchFamily="34" charset="0"/>
              <a:cs typeface="Arial" pitchFamily="34" charset="0"/>
            </a:rPr>
            <a:t>All Cities and Towns with a </a:t>
          </a:r>
          <a:r>
            <a:rPr lang="en-US" b="1" dirty="0">
              <a:solidFill>
                <a:srgbClr val="660033"/>
              </a:solidFill>
              <a:latin typeface="Arial" pitchFamily="34" charset="0"/>
              <a:cs typeface="Arial" pitchFamily="34" charset="0"/>
            </a:rPr>
            <a:t>population of over one </a:t>
          </a:r>
          <a:r>
            <a:rPr lang="en-US" b="1" dirty="0" err="1">
              <a:solidFill>
                <a:srgbClr val="660033"/>
              </a:solidFill>
              <a:latin typeface="Arial" pitchFamily="34" charset="0"/>
              <a:cs typeface="Arial" pitchFamily="34" charset="0"/>
            </a:rPr>
            <a:t>lakh</a:t>
          </a:r>
          <a:r>
            <a:rPr lang="en-US" dirty="0">
              <a:solidFill>
                <a:srgbClr val="660033"/>
              </a:solidFill>
              <a:latin typeface="Arial" pitchFamily="34" charset="0"/>
              <a:cs typeface="Arial" pitchFamily="34" charset="0"/>
            </a:rPr>
            <a:t> </a:t>
          </a:r>
          <a:r>
            <a:rPr lang="en-US" dirty="0">
              <a:solidFill>
                <a:schemeClr val="tx1"/>
              </a:solidFill>
              <a:latin typeface="Arial" pitchFamily="34" charset="0"/>
              <a:cs typeface="Arial" pitchFamily="34" charset="0"/>
            </a:rPr>
            <a:t>with notified Municipalities, including Cantonment Boards (Civilian areas),</a:t>
          </a:r>
          <a:endParaRPr lang="en-US" dirty="0">
            <a:solidFill>
              <a:schemeClr val="tx1"/>
            </a:solidFill>
          </a:endParaRPr>
        </a:p>
      </dgm:t>
    </dgm:pt>
    <dgm:pt modelId="{C99614FC-7098-4A97-AA62-4696819029DE}" type="parTrans" cxnId="{900F5F90-CF32-4DB8-8360-3E4B9F2938F6}">
      <dgm:prSet/>
      <dgm:spPr/>
      <dgm:t>
        <a:bodyPr/>
        <a:lstStyle/>
        <a:p>
          <a:endParaRPr lang="en-US"/>
        </a:p>
      </dgm:t>
    </dgm:pt>
    <dgm:pt modelId="{FB751660-EC5F-4E1B-9531-470602E73CD3}" type="sibTrans" cxnId="{900F5F90-CF32-4DB8-8360-3E4B9F2938F6}">
      <dgm:prSet/>
      <dgm:spPr/>
      <dgm:t>
        <a:bodyPr/>
        <a:lstStyle/>
        <a:p>
          <a:endParaRPr lang="en-US"/>
        </a:p>
      </dgm:t>
    </dgm:pt>
    <dgm:pt modelId="{D7A249D7-6BFE-482F-9AEC-4C5B0BBC3352}">
      <dgm:prSet phldrT="[Text]">
        <dgm:style>
          <a:lnRef idx="1">
            <a:schemeClr val="dk1"/>
          </a:lnRef>
          <a:fillRef idx="2">
            <a:schemeClr val="dk1"/>
          </a:fillRef>
          <a:effectRef idx="1">
            <a:schemeClr val="dk1"/>
          </a:effectRef>
          <a:fontRef idx="minor">
            <a:schemeClr val="dk1"/>
          </a:fontRef>
        </dgm:style>
      </dgm:prSet>
      <dgm:spPr>
        <a:ln/>
      </dgm:spPr>
      <dgm:t>
        <a:bodyPr/>
        <a:lstStyle/>
        <a:p>
          <a:pPr algn="just"/>
          <a:r>
            <a:rPr lang="en-US" dirty="0">
              <a:solidFill>
                <a:schemeClr val="tx1"/>
              </a:solidFill>
              <a:latin typeface="Arial" pitchFamily="34" charset="0"/>
              <a:cs typeface="Arial" pitchFamily="34" charset="0"/>
            </a:rPr>
            <a:t>All Capital Cities/Towns of States/ Union Territories (UTs), not covered in 3.3 (</a:t>
          </a:r>
          <a:r>
            <a:rPr lang="en-US" dirty="0" err="1">
              <a:solidFill>
                <a:schemeClr val="tx1"/>
              </a:solidFill>
              <a:latin typeface="Arial" pitchFamily="34" charset="0"/>
              <a:cs typeface="Arial" pitchFamily="34" charset="0"/>
            </a:rPr>
            <a:t>i</a:t>
          </a:r>
          <a:r>
            <a:rPr lang="en-US" dirty="0">
              <a:solidFill>
                <a:schemeClr val="tx1"/>
              </a:solidFill>
              <a:latin typeface="Arial" pitchFamily="34" charset="0"/>
              <a:cs typeface="Arial" pitchFamily="34" charset="0"/>
            </a:rPr>
            <a:t>) a</a:t>
          </a:r>
          <a:endParaRPr lang="en-US" dirty="0">
            <a:solidFill>
              <a:schemeClr val="tx1"/>
            </a:solidFill>
          </a:endParaRPr>
        </a:p>
      </dgm:t>
    </dgm:pt>
    <dgm:pt modelId="{C1B1D946-55C8-410F-A35C-BF52D1B10C36}" type="parTrans" cxnId="{F000700A-E1E7-44F8-AD5A-227F34C95DB7}">
      <dgm:prSet/>
      <dgm:spPr/>
      <dgm:t>
        <a:bodyPr/>
        <a:lstStyle/>
        <a:p>
          <a:endParaRPr lang="en-US"/>
        </a:p>
      </dgm:t>
    </dgm:pt>
    <dgm:pt modelId="{DD310D36-2A1E-4403-A6EE-40D27F6ACC38}" type="sibTrans" cxnId="{F000700A-E1E7-44F8-AD5A-227F34C95DB7}">
      <dgm:prSet/>
      <dgm:spPr/>
      <dgm:t>
        <a:bodyPr/>
        <a:lstStyle/>
        <a:p>
          <a:endParaRPr lang="en-US"/>
        </a:p>
      </dgm:t>
    </dgm:pt>
    <dgm:pt modelId="{FE3CCD10-2277-4F7D-8529-EF5994A90926}">
      <dgm:prSet phldrT="[Text]">
        <dgm:style>
          <a:lnRef idx="1">
            <a:schemeClr val="accent6"/>
          </a:lnRef>
          <a:fillRef idx="2">
            <a:schemeClr val="accent6"/>
          </a:fillRef>
          <a:effectRef idx="1">
            <a:schemeClr val="accent6"/>
          </a:effectRef>
          <a:fontRef idx="minor">
            <a:schemeClr val="dk1"/>
          </a:fontRef>
        </dgm:style>
      </dgm:prSet>
      <dgm:spPr>
        <a:ln/>
      </dgm:spPr>
      <dgm:t>
        <a:bodyPr/>
        <a:lstStyle/>
        <a:p>
          <a:pPr algn="just"/>
          <a:r>
            <a:rPr lang="en-US" b="1" dirty="0">
              <a:solidFill>
                <a:srgbClr val="660033"/>
              </a:solidFill>
              <a:latin typeface="Arial" pitchFamily="34" charset="0"/>
              <a:cs typeface="Arial" pitchFamily="34" charset="0"/>
            </a:rPr>
            <a:t>Ten Cities</a:t>
          </a:r>
          <a:r>
            <a:rPr lang="en-US" dirty="0">
              <a:solidFill>
                <a:srgbClr val="660033"/>
              </a:solidFill>
              <a:latin typeface="Arial" pitchFamily="34" charset="0"/>
              <a:cs typeface="Arial" pitchFamily="34" charset="0"/>
            </a:rPr>
            <a:t> </a:t>
          </a:r>
          <a:r>
            <a:rPr lang="en-US" dirty="0">
              <a:solidFill>
                <a:schemeClr val="tx1"/>
              </a:solidFill>
              <a:latin typeface="Arial" pitchFamily="34" charset="0"/>
              <a:cs typeface="Arial" pitchFamily="34" charset="0"/>
            </a:rPr>
            <a:t>from hill states, islands and tourist destinations (not more than one from each State).</a:t>
          </a:r>
          <a:endParaRPr lang="en-US" dirty="0">
            <a:solidFill>
              <a:schemeClr val="tx1"/>
            </a:solidFill>
          </a:endParaRPr>
        </a:p>
      </dgm:t>
    </dgm:pt>
    <dgm:pt modelId="{A86E99EF-FD9B-45BE-9692-8A619D7356E4}" type="parTrans" cxnId="{18FCBD95-CA7E-442D-8279-9C5103C7846E}">
      <dgm:prSet/>
      <dgm:spPr/>
      <dgm:t>
        <a:bodyPr/>
        <a:lstStyle/>
        <a:p>
          <a:endParaRPr lang="en-US"/>
        </a:p>
      </dgm:t>
    </dgm:pt>
    <dgm:pt modelId="{D894BCC8-AF05-40DB-BFCC-9EF6DE41CAB1}" type="sibTrans" cxnId="{18FCBD95-CA7E-442D-8279-9C5103C7846E}">
      <dgm:prSet/>
      <dgm:spPr/>
      <dgm:t>
        <a:bodyPr/>
        <a:lstStyle/>
        <a:p>
          <a:endParaRPr lang="en-US"/>
        </a:p>
      </dgm:t>
    </dgm:pt>
    <dgm:pt modelId="{33FE65FE-F38F-48BD-98D8-C9C01B44A086}" type="pres">
      <dgm:prSet presAssocID="{759434CD-11FD-437B-A222-332BA6825B5D}" presName="composite" presStyleCnt="0">
        <dgm:presLayoutVars>
          <dgm:chMax val="1"/>
          <dgm:dir/>
          <dgm:resizeHandles val="exact"/>
        </dgm:presLayoutVars>
      </dgm:prSet>
      <dgm:spPr/>
    </dgm:pt>
    <dgm:pt modelId="{7ADA2A72-ACB3-4130-A1D4-7F9A18379E6D}" type="pres">
      <dgm:prSet presAssocID="{F4AB7C28-1459-404D-87CE-3366C770A092}" presName="roof" presStyleLbl="dkBgShp" presStyleIdx="0" presStyleCnt="2" custLinFactNeighborX="-926"/>
      <dgm:spPr/>
    </dgm:pt>
    <dgm:pt modelId="{521B17F6-D321-4270-822E-417D2B6A7887}" type="pres">
      <dgm:prSet presAssocID="{F4AB7C28-1459-404D-87CE-3366C770A092}" presName="pillars" presStyleCnt="0"/>
      <dgm:spPr/>
    </dgm:pt>
    <dgm:pt modelId="{8CDE963F-A2E4-4DEA-A018-E84C6B412174}" type="pres">
      <dgm:prSet presAssocID="{F4AB7C28-1459-404D-87CE-3366C770A092}" presName="pillar1" presStyleLbl="node1" presStyleIdx="0" presStyleCnt="3">
        <dgm:presLayoutVars>
          <dgm:bulletEnabled val="1"/>
        </dgm:presLayoutVars>
      </dgm:prSet>
      <dgm:spPr/>
    </dgm:pt>
    <dgm:pt modelId="{6401B2DD-BDF5-48E6-BBB2-2770E5B7236A}" type="pres">
      <dgm:prSet presAssocID="{D7A249D7-6BFE-482F-9AEC-4C5B0BBC3352}" presName="pillarX" presStyleLbl="node1" presStyleIdx="1" presStyleCnt="3">
        <dgm:presLayoutVars>
          <dgm:bulletEnabled val="1"/>
        </dgm:presLayoutVars>
      </dgm:prSet>
      <dgm:spPr/>
    </dgm:pt>
    <dgm:pt modelId="{78EC4E91-E4B5-49DC-AFD7-260B41CE6A8C}" type="pres">
      <dgm:prSet presAssocID="{FE3CCD10-2277-4F7D-8529-EF5994A90926}" presName="pillarX" presStyleLbl="node1" presStyleIdx="2" presStyleCnt="3">
        <dgm:presLayoutVars>
          <dgm:bulletEnabled val="1"/>
        </dgm:presLayoutVars>
      </dgm:prSet>
      <dgm:spPr/>
    </dgm:pt>
    <dgm:pt modelId="{077E46FD-7C5E-4CF6-8D82-31DFC44E70C4}" type="pres">
      <dgm:prSet presAssocID="{F4AB7C28-1459-404D-87CE-3366C770A092}" presName="base" presStyleLbl="dkBgShp" presStyleIdx="1" presStyleCnt="2"/>
      <dgm:spPr>
        <a:solidFill>
          <a:schemeClr val="bg1"/>
        </a:solidFill>
        <a:ln>
          <a:solidFill>
            <a:schemeClr val="tx1"/>
          </a:solidFill>
        </a:ln>
      </dgm:spPr>
    </dgm:pt>
  </dgm:ptLst>
  <dgm:cxnLst>
    <dgm:cxn modelId="{F000700A-E1E7-44F8-AD5A-227F34C95DB7}" srcId="{F4AB7C28-1459-404D-87CE-3366C770A092}" destId="{D7A249D7-6BFE-482F-9AEC-4C5B0BBC3352}" srcOrd="1" destOrd="0" parTransId="{C1B1D946-55C8-410F-A35C-BF52D1B10C36}" sibTransId="{DD310D36-2A1E-4403-A6EE-40D27F6ACC38}"/>
    <dgm:cxn modelId="{7829ED12-30E4-4CC7-A09E-C406B1F83200}" type="presOf" srcId="{D7A249D7-6BFE-482F-9AEC-4C5B0BBC3352}" destId="{6401B2DD-BDF5-48E6-BBB2-2770E5B7236A}" srcOrd="0" destOrd="0" presId="urn:microsoft.com/office/officeart/2005/8/layout/hList3"/>
    <dgm:cxn modelId="{AB1DF866-F711-41AA-8F5C-40ED0FD141A7}" type="presOf" srcId="{759434CD-11FD-437B-A222-332BA6825B5D}" destId="{33FE65FE-F38F-48BD-98D8-C9C01B44A086}" srcOrd="0" destOrd="0" presId="urn:microsoft.com/office/officeart/2005/8/layout/hList3"/>
    <dgm:cxn modelId="{053F9387-92A5-42A9-9886-69B3250E6976}" type="presOf" srcId="{F4AB7C28-1459-404D-87CE-3366C770A092}" destId="{7ADA2A72-ACB3-4130-A1D4-7F9A18379E6D}" srcOrd="0" destOrd="0" presId="urn:microsoft.com/office/officeart/2005/8/layout/hList3"/>
    <dgm:cxn modelId="{900F5F90-CF32-4DB8-8360-3E4B9F2938F6}" srcId="{F4AB7C28-1459-404D-87CE-3366C770A092}" destId="{D80F14C5-F7D2-47AF-8F17-6A17EAF19DA4}" srcOrd="0" destOrd="0" parTransId="{C99614FC-7098-4A97-AA62-4696819029DE}" sibTransId="{FB751660-EC5F-4E1B-9531-470602E73CD3}"/>
    <dgm:cxn modelId="{18FCBD95-CA7E-442D-8279-9C5103C7846E}" srcId="{F4AB7C28-1459-404D-87CE-3366C770A092}" destId="{FE3CCD10-2277-4F7D-8529-EF5994A90926}" srcOrd="2" destOrd="0" parTransId="{A86E99EF-FD9B-45BE-9692-8A619D7356E4}" sibTransId="{D894BCC8-AF05-40DB-BFCC-9EF6DE41CAB1}"/>
    <dgm:cxn modelId="{6BD3919E-C41C-445C-A6BE-E136A7BA9836}" type="presOf" srcId="{D80F14C5-F7D2-47AF-8F17-6A17EAF19DA4}" destId="{8CDE963F-A2E4-4DEA-A018-E84C6B412174}" srcOrd="0" destOrd="0" presId="urn:microsoft.com/office/officeart/2005/8/layout/hList3"/>
    <dgm:cxn modelId="{CF475BA2-DC26-4B0B-A3BB-2E194780718E}" type="presOf" srcId="{FE3CCD10-2277-4F7D-8529-EF5994A90926}" destId="{78EC4E91-E4B5-49DC-AFD7-260B41CE6A8C}" srcOrd="0" destOrd="0" presId="urn:microsoft.com/office/officeart/2005/8/layout/hList3"/>
    <dgm:cxn modelId="{BECFF8FC-C904-4D98-B572-4A5D11261048}" srcId="{759434CD-11FD-437B-A222-332BA6825B5D}" destId="{F4AB7C28-1459-404D-87CE-3366C770A092}" srcOrd="0" destOrd="0" parTransId="{263E6C21-1250-4E5E-8BAA-FD7DA021D51F}" sibTransId="{ACFBF4A8-00F6-4D73-907F-D8A6B58CB57C}"/>
    <dgm:cxn modelId="{4FE96F2D-50EF-47B4-B7E3-DA9DE584F199}" type="presParOf" srcId="{33FE65FE-F38F-48BD-98D8-C9C01B44A086}" destId="{7ADA2A72-ACB3-4130-A1D4-7F9A18379E6D}" srcOrd="0" destOrd="0" presId="urn:microsoft.com/office/officeart/2005/8/layout/hList3"/>
    <dgm:cxn modelId="{A8672045-C426-43CB-962F-C66BF3BF4DFE}" type="presParOf" srcId="{33FE65FE-F38F-48BD-98D8-C9C01B44A086}" destId="{521B17F6-D321-4270-822E-417D2B6A7887}" srcOrd="1" destOrd="0" presId="urn:microsoft.com/office/officeart/2005/8/layout/hList3"/>
    <dgm:cxn modelId="{7673C4EB-DEC4-45A2-946E-6534CF6D6A99}" type="presParOf" srcId="{521B17F6-D321-4270-822E-417D2B6A7887}" destId="{8CDE963F-A2E4-4DEA-A018-E84C6B412174}" srcOrd="0" destOrd="0" presId="urn:microsoft.com/office/officeart/2005/8/layout/hList3"/>
    <dgm:cxn modelId="{1C2DFE0C-434B-43B8-A223-464B3B6AEB84}" type="presParOf" srcId="{521B17F6-D321-4270-822E-417D2B6A7887}" destId="{6401B2DD-BDF5-48E6-BBB2-2770E5B7236A}" srcOrd="1" destOrd="0" presId="urn:microsoft.com/office/officeart/2005/8/layout/hList3"/>
    <dgm:cxn modelId="{D4C9DE8E-FC4C-4439-A27B-A9573D72F05C}" type="presParOf" srcId="{521B17F6-D321-4270-822E-417D2B6A7887}" destId="{78EC4E91-E4B5-49DC-AFD7-260B41CE6A8C}" srcOrd="2" destOrd="0" presId="urn:microsoft.com/office/officeart/2005/8/layout/hList3"/>
    <dgm:cxn modelId="{46F48374-94B1-4106-9EE0-8017ADBAE499}" type="presParOf" srcId="{33FE65FE-F38F-48BD-98D8-C9C01B44A086}" destId="{077E46FD-7C5E-4CF6-8D82-31DFC44E70C4}" srcOrd="2" destOrd="0" presId="urn:microsoft.com/office/officeart/2005/8/layout/hList3"/>
  </dgm:cxnLst>
  <dgm:bg>
    <a:solidFill>
      <a:schemeClr val="tx2">
        <a:lumMod val="20000"/>
        <a:lumOff val="80000"/>
      </a:schemeClr>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5DC25-F01C-4540-B3D1-F5E2F99CF36F}" type="doc">
      <dgm:prSet loTypeId="urn:microsoft.com/office/officeart/2005/8/layout/hList6" loCatId="list" qsTypeId="urn:microsoft.com/office/officeart/2005/8/quickstyle/3d8" qsCatId="3D" csTypeId="urn:microsoft.com/office/officeart/2005/8/colors/accent1_2" csCatId="accent1" phldr="1"/>
      <dgm:spPr/>
      <dgm:t>
        <a:bodyPr/>
        <a:lstStyle/>
        <a:p>
          <a:endParaRPr lang="en-US"/>
        </a:p>
      </dgm:t>
    </dgm:pt>
    <dgm:pt modelId="{024B64F9-9D56-44E9-B123-033599148477}">
      <dgm:prSet phldrT="[Text]" custT="1"/>
      <dgm:spPr>
        <a:solidFill>
          <a:schemeClr val="tx2">
            <a:lumMod val="75000"/>
          </a:schemeClr>
        </a:solidFill>
      </dgm:spPr>
      <dgm:t>
        <a:bodyPr/>
        <a:lstStyle/>
        <a:p>
          <a:pPr algn="ctr"/>
          <a:r>
            <a:rPr lang="en-US" sz="1700" b="1" dirty="0">
              <a:solidFill>
                <a:schemeClr val="accent6"/>
              </a:solidFill>
              <a:latin typeface="Arial"/>
              <a:ea typeface="Times New Roman"/>
              <a:cs typeface="Mangal"/>
            </a:rPr>
            <a:t>National NAMASTE Management Unit (NNMU)</a:t>
          </a:r>
        </a:p>
        <a:p>
          <a:pPr algn="just"/>
          <a:r>
            <a:rPr lang="en-US" sz="1200" baseline="0" dirty="0">
              <a:latin typeface="Arial"/>
              <a:ea typeface="Times New Roman"/>
              <a:cs typeface="Mangal"/>
            </a:rPr>
            <a:t>NNMU would devise various reporting and monitoring formats, training modules for PMU resource. </a:t>
          </a:r>
          <a:r>
            <a:rPr lang="en-US" sz="1200" dirty="0">
              <a:latin typeface="Arial"/>
              <a:ea typeface="Times New Roman"/>
              <a:cs typeface="Mangal"/>
            </a:rPr>
            <a:t>It will monitor the implementation of scheme through robust IT enabled system, support</a:t>
          </a:r>
          <a:r>
            <a:rPr lang="en-US" sz="1200" baseline="0" dirty="0">
              <a:latin typeface="Arial"/>
              <a:ea typeface="Times New Roman"/>
              <a:cs typeface="Mangal"/>
            </a:rPr>
            <a:t> the City Namaste Management Units and provide various report to the management</a:t>
          </a:r>
          <a:r>
            <a:rPr lang="en-US" sz="1400" baseline="0" dirty="0">
              <a:latin typeface="Arial"/>
              <a:ea typeface="Times New Roman"/>
              <a:cs typeface="Mangal"/>
            </a:rPr>
            <a:t>. </a:t>
          </a:r>
        </a:p>
        <a:p>
          <a:pPr algn="just"/>
          <a:r>
            <a:rPr lang="en-US" sz="1400" baseline="0" dirty="0">
              <a:latin typeface="Arial"/>
              <a:ea typeface="Times New Roman"/>
              <a:cs typeface="Mangal"/>
            </a:rPr>
            <a:t>--------------------------------------</a:t>
          </a:r>
        </a:p>
        <a:p>
          <a:pPr algn="just"/>
          <a:r>
            <a:rPr lang="en-US" sz="1400" baseline="0" dirty="0">
              <a:solidFill>
                <a:schemeClr val="accent6">
                  <a:lumMod val="60000"/>
                  <a:lumOff val="40000"/>
                </a:schemeClr>
              </a:solidFill>
              <a:latin typeface="Arial"/>
              <a:ea typeface="Times New Roman"/>
              <a:cs typeface="Mangal"/>
            </a:rPr>
            <a:t>10 PMU resource</a:t>
          </a:r>
          <a:r>
            <a:rPr lang="en-US" sz="1400" dirty="0">
              <a:solidFill>
                <a:schemeClr val="accent6">
                  <a:lumMod val="60000"/>
                  <a:lumOff val="40000"/>
                </a:schemeClr>
              </a:solidFill>
              <a:latin typeface="Arial"/>
              <a:ea typeface="Times New Roman"/>
              <a:cs typeface="Mangal"/>
            </a:rPr>
            <a:t>s</a:t>
          </a:r>
        </a:p>
        <a:p>
          <a:pPr algn="just"/>
          <a:endParaRPr lang="en-US" sz="1400" b="1" dirty="0">
            <a:latin typeface="Arial"/>
            <a:ea typeface="Times New Roman"/>
            <a:cs typeface="Mangal"/>
          </a:endParaRPr>
        </a:p>
        <a:p>
          <a:pPr algn="just"/>
          <a:endParaRPr lang="en-US" sz="1400" dirty="0"/>
        </a:p>
      </dgm:t>
    </dgm:pt>
    <dgm:pt modelId="{57653B76-3FF4-4BBF-A0C9-DA0954F2A6C8}" type="parTrans" cxnId="{A902400E-FD07-4580-81E0-0B853289F476}">
      <dgm:prSet/>
      <dgm:spPr/>
      <dgm:t>
        <a:bodyPr/>
        <a:lstStyle/>
        <a:p>
          <a:endParaRPr lang="en-US"/>
        </a:p>
      </dgm:t>
    </dgm:pt>
    <dgm:pt modelId="{82214130-6C17-44B5-AC48-DB67547D6A44}" type="sibTrans" cxnId="{A902400E-FD07-4580-81E0-0B853289F476}">
      <dgm:prSet/>
      <dgm:spPr/>
      <dgm:t>
        <a:bodyPr/>
        <a:lstStyle/>
        <a:p>
          <a:endParaRPr lang="en-US"/>
        </a:p>
      </dgm:t>
    </dgm:pt>
    <dgm:pt modelId="{37887703-6F46-48A1-A87F-4ED2E112A4A5}">
      <dgm:prSet phldrT="[Text]" custT="1">
        <dgm:style>
          <a:lnRef idx="0">
            <a:schemeClr val="accent1"/>
          </a:lnRef>
          <a:fillRef idx="3">
            <a:schemeClr val="accent1"/>
          </a:fillRef>
          <a:effectRef idx="3">
            <a:schemeClr val="accent1"/>
          </a:effectRef>
          <a:fontRef idx="minor">
            <a:schemeClr val="lt1"/>
          </a:fontRef>
        </dgm:style>
      </dgm:prSet>
      <dgm:spPr/>
      <dgm:t>
        <a:bodyPr/>
        <a:lstStyle/>
        <a:p>
          <a:pPr algn="l"/>
          <a:r>
            <a:rPr lang="en-US" sz="1900" b="1" dirty="0">
              <a:solidFill>
                <a:schemeClr val="accent6"/>
              </a:solidFill>
              <a:latin typeface="Arial"/>
              <a:ea typeface="Times New Roman"/>
              <a:cs typeface="Mangal"/>
            </a:rPr>
            <a:t>City NAMASTE Management Unit (CNMU)</a:t>
          </a:r>
        </a:p>
        <a:p>
          <a:pPr algn="just"/>
          <a:r>
            <a:rPr lang="en-US" sz="1600" dirty="0">
              <a:solidFill>
                <a:schemeClr val="bg1"/>
              </a:solidFill>
              <a:latin typeface="Arial"/>
              <a:ea typeface="Times New Roman"/>
              <a:cs typeface="Mangal"/>
            </a:rPr>
            <a:t>It will be responsible for enumeration</a:t>
          </a:r>
          <a:r>
            <a:rPr lang="en-US" sz="1600" baseline="0" dirty="0">
              <a:solidFill>
                <a:schemeClr val="bg1"/>
              </a:solidFill>
              <a:latin typeface="Arial"/>
              <a:ea typeface="Times New Roman"/>
              <a:cs typeface="Mangal"/>
            </a:rPr>
            <a:t>, SHG formation, providing benefits provisioned under NAMASTE to target group and reporting progress to State/ National Level monitoring units.</a:t>
          </a:r>
        </a:p>
        <a:p>
          <a:pPr algn="just"/>
          <a:r>
            <a:rPr lang="en-US" sz="1600" b="1" baseline="0" dirty="0">
              <a:solidFill>
                <a:schemeClr val="bg1"/>
              </a:solidFill>
              <a:latin typeface="Arial"/>
              <a:cs typeface="Mangal"/>
            </a:rPr>
            <a:t>-------------------------------</a:t>
          </a:r>
        </a:p>
        <a:p>
          <a:pPr algn="just"/>
          <a:r>
            <a:rPr lang="en-US" sz="1600" b="0" baseline="0" dirty="0">
              <a:solidFill>
                <a:schemeClr val="accent6">
                  <a:lumMod val="60000"/>
                  <a:lumOff val="40000"/>
                </a:schemeClr>
              </a:solidFill>
              <a:latin typeface="Arial"/>
              <a:cs typeface="Mangal"/>
            </a:rPr>
            <a:t>263 PMU resources</a:t>
          </a:r>
          <a:endParaRPr lang="en-US" sz="2000" b="0" dirty="0">
            <a:solidFill>
              <a:schemeClr val="accent6">
                <a:lumMod val="60000"/>
                <a:lumOff val="40000"/>
              </a:schemeClr>
            </a:solidFill>
            <a:latin typeface="Arial"/>
            <a:cs typeface="Mangal"/>
          </a:endParaRPr>
        </a:p>
      </dgm:t>
    </dgm:pt>
    <dgm:pt modelId="{9FF105DF-7482-4754-9E1A-A63D7ED2447E}" type="parTrans" cxnId="{5CF8FF5B-4D02-4AD7-BA2D-696FB5BADA71}">
      <dgm:prSet/>
      <dgm:spPr/>
      <dgm:t>
        <a:bodyPr/>
        <a:lstStyle/>
        <a:p>
          <a:endParaRPr lang="en-US"/>
        </a:p>
      </dgm:t>
    </dgm:pt>
    <dgm:pt modelId="{BCF5802B-A421-49AB-AAF8-8F05CB64E8FF}" type="sibTrans" cxnId="{5CF8FF5B-4D02-4AD7-BA2D-696FB5BADA71}">
      <dgm:prSet/>
      <dgm:spPr/>
      <dgm:t>
        <a:bodyPr/>
        <a:lstStyle/>
        <a:p>
          <a:endParaRPr lang="en-US"/>
        </a:p>
      </dgm:t>
    </dgm:pt>
    <dgm:pt modelId="{B6A4FF25-6FE3-4D7C-86D5-A847E8A79DE9}">
      <dgm:prSet>
        <dgm:style>
          <a:lnRef idx="1">
            <a:schemeClr val="accent4"/>
          </a:lnRef>
          <a:fillRef idx="3">
            <a:schemeClr val="accent4"/>
          </a:fillRef>
          <a:effectRef idx="2">
            <a:schemeClr val="accent4"/>
          </a:effectRef>
          <a:fontRef idx="minor">
            <a:schemeClr val="lt1"/>
          </a:fontRef>
        </dgm:style>
      </dgm:prSet>
      <dgm:spPr/>
      <dgm:t>
        <a:bodyPr/>
        <a:lstStyle/>
        <a:p>
          <a:pPr algn="ctr"/>
          <a:r>
            <a:rPr lang="en-US" b="1" dirty="0">
              <a:solidFill>
                <a:schemeClr val="accent6"/>
              </a:solidFill>
              <a:latin typeface="Arial"/>
              <a:ea typeface="Times New Roman"/>
              <a:cs typeface="Mangal"/>
            </a:rPr>
            <a:t>State NAMASTE Management Unit (SNMU)</a:t>
          </a:r>
        </a:p>
        <a:p>
          <a:pPr algn="just"/>
          <a:r>
            <a:rPr lang="en-US" dirty="0">
              <a:solidFill>
                <a:schemeClr val="bg1"/>
              </a:solidFill>
              <a:latin typeface="Arial"/>
              <a:ea typeface="Times New Roman"/>
              <a:cs typeface="Mangal"/>
            </a:rPr>
            <a:t>The Unit will provide support to the CNMU and will be responsible for monitoring of  implementation of the scheme in the  State. </a:t>
          </a:r>
        </a:p>
        <a:p>
          <a:pPr algn="just"/>
          <a:r>
            <a:rPr lang="en-US" dirty="0">
              <a:solidFill>
                <a:schemeClr val="bg1"/>
              </a:solidFill>
              <a:latin typeface="Arial"/>
              <a:ea typeface="Times New Roman"/>
              <a:cs typeface="Mangal"/>
            </a:rPr>
            <a:t>---------------------------------</a:t>
          </a:r>
        </a:p>
        <a:p>
          <a:pPr algn="just"/>
          <a:r>
            <a:rPr lang="en-US" dirty="0">
              <a:solidFill>
                <a:schemeClr val="accent6">
                  <a:lumMod val="60000"/>
                  <a:lumOff val="40000"/>
                </a:schemeClr>
              </a:solidFill>
              <a:latin typeface="Arial"/>
              <a:ea typeface="Times New Roman"/>
              <a:cs typeface="Mangal"/>
            </a:rPr>
            <a:t>27 PMU resources </a:t>
          </a:r>
          <a:endParaRPr lang="en-US" b="1" dirty="0">
            <a:solidFill>
              <a:schemeClr val="accent6">
                <a:lumMod val="60000"/>
                <a:lumOff val="40000"/>
              </a:schemeClr>
            </a:solidFill>
            <a:latin typeface="Arial"/>
            <a:ea typeface="Times New Roman"/>
            <a:cs typeface="Mangal"/>
          </a:endParaRPr>
        </a:p>
        <a:p>
          <a:pPr algn="ctr"/>
          <a:endParaRPr lang="en-US" b="1" dirty="0">
            <a:solidFill>
              <a:schemeClr val="tx1"/>
            </a:solidFill>
            <a:latin typeface="Calibri"/>
            <a:ea typeface="Times New Roman"/>
            <a:cs typeface="Mangal"/>
          </a:endParaRPr>
        </a:p>
      </dgm:t>
    </dgm:pt>
    <dgm:pt modelId="{F082341B-698F-4491-889A-D1AF97FAEADB}" type="parTrans" cxnId="{1876424F-FA4D-4F6C-B4CA-06B664FB7A0E}">
      <dgm:prSet/>
      <dgm:spPr/>
      <dgm:t>
        <a:bodyPr/>
        <a:lstStyle/>
        <a:p>
          <a:endParaRPr lang="en-US"/>
        </a:p>
      </dgm:t>
    </dgm:pt>
    <dgm:pt modelId="{9E1ED008-0CAC-449F-95C6-64CE86956CCA}" type="sibTrans" cxnId="{1876424F-FA4D-4F6C-B4CA-06B664FB7A0E}">
      <dgm:prSet/>
      <dgm:spPr/>
      <dgm:t>
        <a:bodyPr/>
        <a:lstStyle/>
        <a:p>
          <a:endParaRPr lang="en-US"/>
        </a:p>
      </dgm:t>
    </dgm:pt>
    <dgm:pt modelId="{88F3910A-9829-4508-BB95-D12356F5E66F}" type="pres">
      <dgm:prSet presAssocID="{F0E5DC25-F01C-4540-B3D1-F5E2F99CF36F}" presName="Name0" presStyleCnt="0">
        <dgm:presLayoutVars>
          <dgm:dir/>
          <dgm:resizeHandles val="exact"/>
        </dgm:presLayoutVars>
      </dgm:prSet>
      <dgm:spPr/>
    </dgm:pt>
    <dgm:pt modelId="{05A40587-D733-4F8D-9122-FC11BFBA0C47}" type="pres">
      <dgm:prSet presAssocID="{024B64F9-9D56-44E9-B123-033599148477}" presName="node" presStyleLbl="node1" presStyleIdx="0" presStyleCnt="3" custLinFactNeighborX="-40907" custLinFactNeighborY="-532">
        <dgm:presLayoutVars>
          <dgm:bulletEnabled val="1"/>
        </dgm:presLayoutVars>
      </dgm:prSet>
      <dgm:spPr/>
    </dgm:pt>
    <dgm:pt modelId="{12B555F7-5CDC-440A-AADC-6B9C4ED57C89}" type="pres">
      <dgm:prSet presAssocID="{82214130-6C17-44B5-AC48-DB67547D6A44}" presName="sibTrans" presStyleCnt="0"/>
      <dgm:spPr/>
    </dgm:pt>
    <dgm:pt modelId="{8BEB9763-FDF0-408B-812F-B45E31F6C04B}" type="pres">
      <dgm:prSet presAssocID="{B6A4FF25-6FE3-4D7C-86D5-A847E8A79DE9}" presName="node" presStyleLbl="node1" presStyleIdx="1" presStyleCnt="3" custLinFactNeighborX="-46007" custLinFactNeighborY="0">
        <dgm:presLayoutVars>
          <dgm:bulletEnabled val="1"/>
        </dgm:presLayoutVars>
      </dgm:prSet>
      <dgm:spPr/>
    </dgm:pt>
    <dgm:pt modelId="{E7ADB463-4346-43BF-A712-20390131F9DD}" type="pres">
      <dgm:prSet presAssocID="{9E1ED008-0CAC-449F-95C6-64CE86956CCA}" presName="sibTrans" presStyleCnt="0"/>
      <dgm:spPr/>
    </dgm:pt>
    <dgm:pt modelId="{8EB73AC2-D79D-4698-AB38-94C70C8E60DE}" type="pres">
      <dgm:prSet presAssocID="{37887703-6F46-48A1-A87F-4ED2E112A4A5}" presName="node" presStyleLbl="node1" presStyleIdx="2" presStyleCnt="3" custLinFactNeighborX="-16483" custLinFactNeighborY="1596">
        <dgm:presLayoutVars>
          <dgm:bulletEnabled val="1"/>
        </dgm:presLayoutVars>
      </dgm:prSet>
      <dgm:spPr/>
    </dgm:pt>
  </dgm:ptLst>
  <dgm:cxnLst>
    <dgm:cxn modelId="{A0F21F06-8CF9-4443-9C15-E45390485657}" type="presOf" srcId="{024B64F9-9D56-44E9-B123-033599148477}" destId="{05A40587-D733-4F8D-9122-FC11BFBA0C47}" srcOrd="0" destOrd="0" presId="urn:microsoft.com/office/officeart/2005/8/layout/hList6"/>
    <dgm:cxn modelId="{A902400E-FD07-4580-81E0-0B853289F476}" srcId="{F0E5DC25-F01C-4540-B3D1-F5E2F99CF36F}" destId="{024B64F9-9D56-44E9-B123-033599148477}" srcOrd="0" destOrd="0" parTransId="{57653B76-3FF4-4BBF-A0C9-DA0954F2A6C8}" sibTransId="{82214130-6C17-44B5-AC48-DB67547D6A44}"/>
    <dgm:cxn modelId="{5CF8FF5B-4D02-4AD7-BA2D-696FB5BADA71}" srcId="{F0E5DC25-F01C-4540-B3D1-F5E2F99CF36F}" destId="{37887703-6F46-48A1-A87F-4ED2E112A4A5}" srcOrd="2" destOrd="0" parTransId="{9FF105DF-7482-4754-9E1A-A63D7ED2447E}" sibTransId="{BCF5802B-A421-49AB-AAF8-8F05CB64E8FF}"/>
    <dgm:cxn modelId="{D0E3184E-3DC6-44C1-944F-9619524CAB91}" type="presOf" srcId="{37887703-6F46-48A1-A87F-4ED2E112A4A5}" destId="{8EB73AC2-D79D-4698-AB38-94C70C8E60DE}" srcOrd="0" destOrd="0" presId="urn:microsoft.com/office/officeart/2005/8/layout/hList6"/>
    <dgm:cxn modelId="{1876424F-FA4D-4F6C-B4CA-06B664FB7A0E}" srcId="{F0E5DC25-F01C-4540-B3D1-F5E2F99CF36F}" destId="{B6A4FF25-6FE3-4D7C-86D5-A847E8A79DE9}" srcOrd="1" destOrd="0" parTransId="{F082341B-698F-4491-889A-D1AF97FAEADB}" sibTransId="{9E1ED008-0CAC-449F-95C6-64CE86956CCA}"/>
    <dgm:cxn modelId="{7D836F57-608B-414E-A575-348CE54A2D1E}" type="presOf" srcId="{F0E5DC25-F01C-4540-B3D1-F5E2F99CF36F}" destId="{88F3910A-9829-4508-BB95-D12356F5E66F}" srcOrd="0" destOrd="0" presId="urn:microsoft.com/office/officeart/2005/8/layout/hList6"/>
    <dgm:cxn modelId="{47E4909B-2838-46E9-81C7-83616704288F}" type="presOf" srcId="{B6A4FF25-6FE3-4D7C-86D5-A847E8A79DE9}" destId="{8BEB9763-FDF0-408B-812F-B45E31F6C04B}" srcOrd="0" destOrd="0" presId="urn:microsoft.com/office/officeart/2005/8/layout/hList6"/>
    <dgm:cxn modelId="{A02A977E-5BFF-4A60-829F-F0AE14917515}" type="presParOf" srcId="{88F3910A-9829-4508-BB95-D12356F5E66F}" destId="{05A40587-D733-4F8D-9122-FC11BFBA0C47}" srcOrd="0" destOrd="0" presId="urn:microsoft.com/office/officeart/2005/8/layout/hList6"/>
    <dgm:cxn modelId="{E6BB196A-05B8-4C61-9B11-1288EB7920EA}" type="presParOf" srcId="{88F3910A-9829-4508-BB95-D12356F5E66F}" destId="{12B555F7-5CDC-440A-AADC-6B9C4ED57C89}" srcOrd="1" destOrd="0" presId="urn:microsoft.com/office/officeart/2005/8/layout/hList6"/>
    <dgm:cxn modelId="{89895F89-9182-4279-A81B-23560643FFAB}" type="presParOf" srcId="{88F3910A-9829-4508-BB95-D12356F5E66F}" destId="{8BEB9763-FDF0-408B-812F-B45E31F6C04B}" srcOrd="2" destOrd="0" presId="urn:microsoft.com/office/officeart/2005/8/layout/hList6"/>
    <dgm:cxn modelId="{1EC585C1-A3E8-42EA-AF9F-F202F74A2F44}" type="presParOf" srcId="{88F3910A-9829-4508-BB95-D12356F5E66F}" destId="{E7ADB463-4346-43BF-A712-20390131F9DD}" srcOrd="3" destOrd="0" presId="urn:microsoft.com/office/officeart/2005/8/layout/hList6"/>
    <dgm:cxn modelId="{B5E90C2E-5854-499A-97EE-CE122B2D0B5D}" type="presParOf" srcId="{88F3910A-9829-4508-BB95-D12356F5E66F}" destId="{8EB73AC2-D79D-4698-AB38-94C70C8E60DE}"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A2A72-ACB3-4130-A1D4-7F9A18379E6D}">
      <dsp:nvSpPr>
        <dsp:cNvPr id="0" name=""/>
        <dsp:cNvSpPr/>
      </dsp:nvSpPr>
      <dsp:spPr>
        <a:xfrm>
          <a:off x="0" y="0"/>
          <a:ext cx="8305800" cy="1440180"/>
        </a:xfrm>
        <a:prstGeom prst="rect">
          <a:avLst/>
        </a:prstGeom>
        <a:solidFill>
          <a:schemeClr val="tx2">
            <a:lumMod val="20000"/>
            <a:lumOff val="80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b="1" kern="1200" dirty="0">
              <a:solidFill>
                <a:srgbClr val="660033"/>
              </a:solidFill>
              <a:latin typeface="Arial" pitchFamily="34" charset="0"/>
              <a:cs typeface="Arial" pitchFamily="34" charset="0"/>
            </a:rPr>
            <a:t>Five hundred cities </a:t>
          </a:r>
          <a:r>
            <a:rPr lang="en-US" sz="2300" kern="1200" dirty="0">
              <a:solidFill>
                <a:schemeClr val="tx1"/>
              </a:solidFill>
              <a:latin typeface="Arial" pitchFamily="34" charset="0"/>
              <a:cs typeface="Arial" pitchFamily="34" charset="0"/>
            </a:rPr>
            <a:t>(converging with AMRUT cities) will be taken up under this phase of NAMASTE. The list of cities will be notified at an appropriate time. The category of cities that will be eligible are given below:</a:t>
          </a:r>
          <a:endParaRPr lang="en-US" sz="2300" kern="1200" dirty="0">
            <a:solidFill>
              <a:schemeClr val="tx1"/>
            </a:solidFill>
          </a:endParaRPr>
        </a:p>
      </dsp:txBody>
      <dsp:txXfrm>
        <a:off x="0" y="0"/>
        <a:ext cx="8305800" cy="1440180"/>
      </dsp:txXfrm>
    </dsp:sp>
    <dsp:sp modelId="{8CDE963F-A2E4-4DEA-A018-E84C6B412174}">
      <dsp:nvSpPr>
        <dsp:cNvPr id="0" name=""/>
        <dsp:cNvSpPr/>
      </dsp:nvSpPr>
      <dsp:spPr>
        <a:xfrm>
          <a:off x="4055" y="1440180"/>
          <a:ext cx="2765896" cy="302437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solidFill>
                <a:schemeClr val="tx1"/>
              </a:solidFill>
              <a:latin typeface="Arial" pitchFamily="34" charset="0"/>
              <a:cs typeface="Arial" pitchFamily="34" charset="0"/>
            </a:rPr>
            <a:t>All Cities and Towns with a </a:t>
          </a:r>
          <a:r>
            <a:rPr lang="en-US" sz="2200" b="1" kern="1200" dirty="0">
              <a:solidFill>
                <a:srgbClr val="660033"/>
              </a:solidFill>
              <a:latin typeface="Arial" pitchFamily="34" charset="0"/>
              <a:cs typeface="Arial" pitchFamily="34" charset="0"/>
            </a:rPr>
            <a:t>population of over one </a:t>
          </a:r>
          <a:r>
            <a:rPr lang="en-US" sz="2200" b="1" kern="1200" dirty="0" err="1">
              <a:solidFill>
                <a:srgbClr val="660033"/>
              </a:solidFill>
              <a:latin typeface="Arial" pitchFamily="34" charset="0"/>
              <a:cs typeface="Arial" pitchFamily="34" charset="0"/>
            </a:rPr>
            <a:t>lakh</a:t>
          </a:r>
          <a:r>
            <a:rPr lang="en-US" sz="2200" kern="1200" dirty="0">
              <a:solidFill>
                <a:srgbClr val="660033"/>
              </a:solidFill>
              <a:latin typeface="Arial" pitchFamily="34" charset="0"/>
              <a:cs typeface="Arial" pitchFamily="34" charset="0"/>
            </a:rPr>
            <a:t> </a:t>
          </a:r>
          <a:r>
            <a:rPr lang="en-US" sz="2200" kern="1200" dirty="0">
              <a:solidFill>
                <a:schemeClr val="tx1"/>
              </a:solidFill>
              <a:latin typeface="Arial" pitchFamily="34" charset="0"/>
              <a:cs typeface="Arial" pitchFamily="34" charset="0"/>
            </a:rPr>
            <a:t>with notified Municipalities, including Cantonment Boards (Civilian areas),</a:t>
          </a:r>
          <a:endParaRPr lang="en-US" sz="2200" kern="1200" dirty="0">
            <a:solidFill>
              <a:schemeClr val="tx1"/>
            </a:solidFill>
          </a:endParaRPr>
        </a:p>
      </dsp:txBody>
      <dsp:txXfrm>
        <a:off x="4055" y="1440180"/>
        <a:ext cx="2765896" cy="3024378"/>
      </dsp:txXfrm>
    </dsp:sp>
    <dsp:sp modelId="{6401B2DD-BDF5-48E6-BBB2-2770E5B7236A}">
      <dsp:nvSpPr>
        <dsp:cNvPr id="0" name=""/>
        <dsp:cNvSpPr/>
      </dsp:nvSpPr>
      <dsp:spPr>
        <a:xfrm>
          <a:off x="2769951" y="1440180"/>
          <a:ext cx="2765896" cy="3024378"/>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solidFill>
                <a:schemeClr val="tx1"/>
              </a:solidFill>
              <a:latin typeface="Arial" pitchFamily="34" charset="0"/>
              <a:cs typeface="Arial" pitchFamily="34" charset="0"/>
            </a:rPr>
            <a:t>All Capital Cities/Towns of States/ Union Territories (UTs), not covered in 3.3 (</a:t>
          </a:r>
          <a:r>
            <a:rPr lang="en-US" sz="2200" kern="1200" dirty="0" err="1">
              <a:solidFill>
                <a:schemeClr val="tx1"/>
              </a:solidFill>
              <a:latin typeface="Arial" pitchFamily="34" charset="0"/>
              <a:cs typeface="Arial" pitchFamily="34" charset="0"/>
            </a:rPr>
            <a:t>i</a:t>
          </a:r>
          <a:r>
            <a:rPr lang="en-US" sz="2200" kern="1200" dirty="0">
              <a:solidFill>
                <a:schemeClr val="tx1"/>
              </a:solidFill>
              <a:latin typeface="Arial" pitchFamily="34" charset="0"/>
              <a:cs typeface="Arial" pitchFamily="34" charset="0"/>
            </a:rPr>
            <a:t>) a</a:t>
          </a:r>
          <a:endParaRPr lang="en-US" sz="2200" kern="1200" dirty="0">
            <a:solidFill>
              <a:schemeClr val="tx1"/>
            </a:solidFill>
          </a:endParaRPr>
        </a:p>
      </dsp:txBody>
      <dsp:txXfrm>
        <a:off x="2769951" y="1440180"/>
        <a:ext cx="2765896" cy="3024378"/>
      </dsp:txXfrm>
    </dsp:sp>
    <dsp:sp modelId="{78EC4E91-E4B5-49DC-AFD7-260B41CE6A8C}">
      <dsp:nvSpPr>
        <dsp:cNvPr id="0" name=""/>
        <dsp:cNvSpPr/>
      </dsp:nvSpPr>
      <dsp:spPr>
        <a:xfrm>
          <a:off x="5535848" y="1440180"/>
          <a:ext cx="2765896" cy="302437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rgbClr val="660033"/>
              </a:solidFill>
              <a:latin typeface="Arial" pitchFamily="34" charset="0"/>
              <a:cs typeface="Arial" pitchFamily="34" charset="0"/>
            </a:rPr>
            <a:t>Ten Cities</a:t>
          </a:r>
          <a:r>
            <a:rPr lang="en-US" sz="2200" kern="1200" dirty="0">
              <a:solidFill>
                <a:srgbClr val="660033"/>
              </a:solidFill>
              <a:latin typeface="Arial" pitchFamily="34" charset="0"/>
              <a:cs typeface="Arial" pitchFamily="34" charset="0"/>
            </a:rPr>
            <a:t> </a:t>
          </a:r>
          <a:r>
            <a:rPr lang="en-US" sz="2200" kern="1200" dirty="0">
              <a:solidFill>
                <a:schemeClr val="tx1"/>
              </a:solidFill>
              <a:latin typeface="Arial" pitchFamily="34" charset="0"/>
              <a:cs typeface="Arial" pitchFamily="34" charset="0"/>
            </a:rPr>
            <a:t>from hill states, islands and tourist destinations (not more than one from each State).</a:t>
          </a:r>
          <a:endParaRPr lang="en-US" sz="2200" kern="1200" dirty="0">
            <a:solidFill>
              <a:schemeClr val="tx1"/>
            </a:solidFill>
          </a:endParaRPr>
        </a:p>
      </dsp:txBody>
      <dsp:txXfrm>
        <a:off x="5535848" y="1440180"/>
        <a:ext cx="2765896" cy="3024378"/>
      </dsp:txXfrm>
    </dsp:sp>
    <dsp:sp modelId="{077E46FD-7C5E-4CF6-8D82-31DFC44E70C4}">
      <dsp:nvSpPr>
        <dsp:cNvPr id="0" name=""/>
        <dsp:cNvSpPr/>
      </dsp:nvSpPr>
      <dsp:spPr>
        <a:xfrm>
          <a:off x="0" y="4464558"/>
          <a:ext cx="8305800" cy="336042"/>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40587-D733-4F8D-9122-FC11BFBA0C47}">
      <dsp:nvSpPr>
        <dsp:cNvPr id="0" name=""/>
        <dsp:cNvSpPr/>
      </dsp:nvSpPr>
      <dsp:spPr>
        <a:xfrm rot="16200000">
          <a:off x="-851879" y="851879"/>
          <a:ext cx="4775200" cy="3071440"/>
        </a:xfrm>
        <a:prstGeom prst="flowChartManualOperation">
          <a:avLst/>
        </a:prstGeom>
        <a:solidFill>
          <a:schemeClr val="tx2">
            <a:lumMod val="75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6"/>
              </a:solidFill>
              <a:latin typeface="Arial"/>
              <a:ea typeface="Times New Roman"/>
              <a:cs typeface="Mangal"/>
            </a:rPr>
            <a:t>National NAMASTE Management Unit (NNMU)</a:t>
          </a:r>
        </a:p>
        <a:p>
          <a:pPr marL="0" lvl="0" indent="0" algn="just" defTabSz="755650">
            <a:lnSpc>
              <a:spcPct val="90000"/>
            </a:lnSpc>
            <a:spcBef>
              <a:spcPct val="0"/>
            </a:spcBef>
            <a:spcAft>
              <a:spcPct val="35000"/>
            </a:spcAft>
            <a:buNone/>
          </a:pPr>
          <a:r>
            <a:rPr lang="en-US" sz="1200" kern="1200" baseline="0" dirty="0">
              <a:latin typeface="Arial"/>
              <a:ea typeface="Times New Roman"/>
              <a:cs typeface="Mangal"/>
            </a:rPr>
            <a:t>NNMU would devise various reporting and monitoring formats, training modules for PMU resource. </a:t>
          </a:r>
          <a:r>
            <a:rPr lang="en-US" sz="1200" kern="1200" dirty="0">
              <a:latin typeface="Arial"/>
              <a:ea typeface="Times New Roman"/>
              <a:cs typeface="Mangal"/>
            </a:rPr>
            <a:t>It will monitor the implementation of scheme through robust IT enabled system, support</a:t>
          </a:r>
          <a:r>
            <a:rPr lang="en-US" sz="1200" kern="1200" baseline="0" dirty="0">
              <a:latin typeface="Arial"/>
              <a:ea typeface="Times New Roman"/>
              <a:cs typeface="Mangal"/>
            </a:rPr>
            <a:t> the City Namaste Management Units and provide various report to the management</a:t>
          </a:r>
          <a:r>
            <a:rPr lang="en-US" sz="1400" kern="1200" baseline="0" dirty="0">
              <a:latin typeface="Arial"/>
              <a:ea typeface="Times New Roman"/>
              <a:cs typeface="Mangal"/>
            </a:rPr>
            <a:t>. </a:t>
          </a:r>
        </a:p>
        <a:p>
          <a:pPr marL="0" lvl="0" indent="0" algn="just" defTabSz="755650">
            <a:lnSpc>
              <a:spcPct val="90000"/>
            </a:lnSpc>
            <a:spcBef>
              <a:spcPct val="0"/>
            </a:spcBef>
            <a:spcAft>
              <a:spcPct val="35000"/>
            </a:spcAft>
            <a:buNone/>
          </a:pPr>
          <a:r>
            <a:rPr lang="en-US" sz="1400" kern="1200" baseline="0" dirty="0">
              <a:latin typeface="Arial"/>
              <a:ea typeface="Times New Roman"/>
              <a:cs typeface="Mangal"/>
            </a:rPr>
            <a:t>--------------------------------------</a:t>
          </a:r>
        </a:p>
        <a:p>
          <a:pPr marL="0" lvl="0" indent="0" algn="just" defTabSz="755650">
            <a:lnSpc>
              <a:spcPct val="90000"/>
            </a:lnSpc>
            <a:spcBef>
              <a:spcPct val="0"/>
            </a:spcBef>
            <a:spcAft>
              <a:spcPct val="35000"/>
            </a:spcAft>
            <a:buNone/>
          </a:pPr>
          <a:r>
            <a:rPr lang="en-US" sz="1400" kern="1200" baseline="0" dirty="0">
              <a:solidFill>
                <a:schemeClr val="accent6">
                  <a:lumMod val="60000"/>
                  <a:lumOff val="40000"/>
                </a:schemeClr>
              </a:solidFill>
              <a:latin typeface="Arial"/>
              <a:ea typeface="Times New Roman"/>
              <a:cs typeface="Mangal"/>
            </a:rPr>
            <a:t>10 PMU resource</a:t>
          </a:r>
          <a:r>
            <a:rPr lang="en-US" sz="1400" kern="1200" dirty="0">
              <a:solidFill>
                <a:schemeClr val="accent6">
                  <a:lumMod val="60000"/>
                  <a:lumOff val="40000"/>
                </a:schemeClr>
              </a:solidFill>
              <a:latin typeface="Arial"/>
              <a:ea typeface="Times New Roman"/>
              <a:cs typeface="Mangal"/>
            </a:rPr>
            <a:t>s</a:t>
          </a:r>
        </a:p>
        <a:p>
          <a:pPr marL="0" lvl="0" indent="0" algn="just" defTabSz="755650">
            <a:lnSpc>
              <a:spcPct val="90000"/>
            </a:lnSpc>
            <a:spcBef>
              <a:spcPct val="0"/>
            </a:spcBef>
            <a:spcAft>
              <a:spcPct val="35000"/>
            </a:spcAft>
            <a:buNone/>
          </a:pPr>
          <a:endParaRPr lang="en-US" sz="1400" b="1" kern="1200" dirty="0">
            <a:latin typeface="Arial"/>
            <a:ea typeface="Times New Roman"/>
            <a:cs typeface="Mangal"/>
          </a:endParaRPr>
        </a:p>
        <a:p>
          <a:pPr marL="0" lvl="0" indent="0" algn="just" defTabSz="755650">
            <a:lnSpc>
              <a:spcPct val="90000"/>
            </a:lnSpc>
            <a:spcBef>
              <a:spcPct val="0"/>
            </a:spcBef>
            <a:spcAft>
              <a:spcPct val="35000"/>
            </a:spcAft>
            <a:buNone/>
          </a:pPr>
          <a:endParaRPr lang="en-US" sz="1400" kern="1200" dirty="0"/>
        </a:p>
      </dsp:txBody>
      <dsp:txXfrm rot="5400000">
        <a:off x="1" y="955039"/>
        <a:ext cx="3071440" cy="2865120"/>
      </dsp:txXfrm>
    </dsp:sp>
    <dsp:sp modelId="{8BEB9763-FDF0-408B-812F-B45E31F6C04B}">
      <dsp:nvSpPr>
        <dsp:cNvPr id="0" name=""/>
        <dsp:cNvSpPr/>
      </dsp:nvSpPr>
      <dsp:spPr>
        <a:xfrm rot="16200000">
          <a:off x="2345119" y="851879"/>
          <a:ext cx="4775200" cy="3071440"/>
        </a:xfrm>
        <a:prstGeom prst="flowChartManualOperation">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a:sp3d extrusionH="190500"/>
      </dsp:spPr>
      <dsp:style>
        <a:lnRef idx="1">
          <a:schemeClr val="accent4"/>
        </a:lnRef>
        <a:fillRef idx="3">
          <a:schemeClr val="accent4"/>
        </a:fillRef>
        <a:effectRef idx="2">
          <a:schemeClr val="accent4"/>
        </a:effectRef>
        <a:fontRef idx="minor">
          <a:schemeClr val="lt1"/>
        </a:fontRef>
      </dsp:style>
      <dsp:txBody>
        <a:bodyPr spcFirstLastPara="0" vert="horz" wrap="square" lIns="107950" tIns="0" rIns="109885"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6"/>
              </a:solidFill>
              <a:latin typeface="Arial"/>
              <a:ea typeface="Times New Roman"/>
              <a:cs typeface="Mangal"/>
            </a:rPr>
            <a:t>State NAMASTE Management Unit (SNMU)</a:t>
          </a:r>
        </a:p>
        <a:p>
          <a:pPr marL="0" lvl="0" indent="0" algn="just" defTabSz="755650">
            <a:lnSpc>
              <a:spcPct val="90000"/>
            </a:lnSpc>
            <a:spcBef>
              <a:spcPct val="0"/>
            </a:spcBef>
            <a:spcAft>
              <a:spcPct val="35000"/>
            </a:spcAft>
            <a:buNone/>
          </a:pPr>
          <a:r>
            <a:rPr lang="en-US" sz="1700" kern="1200" dirty="0">
              <a:solidFill>
                <a:schemeClr val="bg1"/>
              </a:solidFill>
              <a:latin typeface="Arial"/>
              <a:ea typeface="Times New Roman"/>
              <a:cs typeface="Mangal"/>
            </a:rPr>
            <a:t>The Unit will provide support to the CNMU and will be responsible for monitoring of  implementation of the scheme in the  State. </a:t>
          </a:r>
        </a:p>
        <a:p>
          <a:pPr marL="0" lvl="0" indent="0" algn="just" defTabSz="755650">
            <a:lnSpc>
              <a:spcPct val="90000"/>
            </a:lnSpc>
            <a:spcBef>
              <a:spcPct val="0"/>
            </a:spcBef>
            <a:spcAft>
              <a:spcPct val="35000"/>
            </a:spcAft>
            <a:buNone/>
          </a:pPr>
          <a:r>
            <a:rPr lang="en-US" sz="1700" kern="1200" dirty="0">
              <a:solidFill>
                <a:schemeClr val="bg1"/>
              </a:solidFill>
              <a:latin typeface="Arial"/>
              <a:ea typeface="Times New Roman"/>
              <a:cs typeface="Mangal"/>
            </a:rPr>
            <a:t>---------------------------------</a:t>
          </a:r>
        </a:p>
        <a:p>
          <a:pPr marL="0" lvl="0" indent="0" algn="just" defTabSz="755650">
            <a:lnSpc>
              <a:spcPct val="90000"/>
            </a:lnSpc>
            <a:spcBef>
              <a:spcPct val="0"/>
            </a:spcBef>
            <a:spcAft>
              <a:spcPct val="35000"/>
            </a:spcAft>
            <a:buNone/>
          </a:pPr>
          <a:r>
            <a:rPr lang="en-US" sz="1700" kern="1200" dirty="0">
              <a:solidFill>
                <a:schemeClr val="accent6">
                  <a:lumMod val="60000"/>
                  <a:lumOff val="40000"/>
                </a:schemeClr>
              </a:solidFill>
              <a:latin typeface="Arial"/>
              <a:ea typeface="Times New Roman"/>
              <a:cs typeface="Mangal"/>
            </a:rPr>
            <a:t>27 PMU resources </a:t>
          </a:r>
          <a:endParaRPr lang="en-US" sz="1700" b="1" kern="1200" dirty="0">
            <a:solidFill>
              <a:schemeClr val="accent6">
                <a:lumMod val="60000"/>
                <a:lumOff val="40000"/>
              </a:schemeClr>
            </a:solidFill>
            <a:latin typeface="Arial"/>
            <a:ea typeface="Times New Roman"/>
            <a:cs typeface="Mangal"/>
          </a:endParaRPr>
        </a:p>
        <a:p>
          <a:pPr marL="0" lvl="0" indent="0" algn="ctr" defTabSz="755650">
            <a:lnSpc>
              <a:spcPct val="90000"/>
            </a:lnSpc>
            <a:spcBef>
              <a:spcPct val="0"/>
            </a:spcBef>
            <a:spcAft>
              <a:spcPct val="35000"/>
            </a:spcAft>
            <a:buNone/>
          </a:pPr>
          <a:endParaRPr lang="en-US" sz="1700" b="1" kern="1200" dirty="0">
            <a:solidFill>
              <a:schemeClr val="tx1"/>
            </a:solidFill>
            <a:latin typeface="Calibri"/>
            <a:ea typeface="Times New Roman"/>
            <a:cs typeface="Mangal"/>
          </a:endParaRPr>
        </a:p>
      </dsp:txBody>
      <dsp:txXfrm rot="5400000">
        <a:off x="3196999" y="955039"/>
        <a:ext cx="3071440" cy="2865120"/>
      </dsp:txXfrm>
    </dsp:sp>
    <dsp:sp modelId="{8EB73AC2-D79D-4698-AB38-94C70C8E60DE}">
      <dsp:nvSpPr>
        <dsp:cNvPr id="0" name=""/>
        <dsp:cNvSpPr/>
      </dsp:nvSpPr>
      <dsp:spPr>
        <a:xfrm rot="16200000">
          <a:off x="5714928" y="851879"/>
          <a:ext cx="4775200" cy="3071440"/>
        </a:xfrm>
        <a:prstGeom prst="flowChartManualOperation">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90500"/>
      </dsp:spPr>
      <dsp:style>
        <a:lnRef idx="0">
          <a:schemeClr val="accent1"/>
        </a:lnRef>
        <a:fillRef idx="3">
          <a:schemeClr val="accent1"/>
        </a:fillRef>
        <a:effectRef idx="3">
          <a:schemeClr val="accent1"/>
        </a:effectRef>
        <a:fontRef idx="minor">
          <a:schemeClr val="lt1"/>
        </a:fontRef>
      </dsp:style>
      <dsp:txBody>
        <a:bodyPr spcFirstLastPara="0" vert="horz" wrap="square" lIns="120650" tIns="0" rIns="120650" bIns="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accent6"/>
              </a:solidFill>
              <a:latin typeface="Arial"/>
              <a:ea typeface="Times New Roman"/>
              <a:cs typeface="Mangal"/>
            </a:rPr>
            <a:t>City NAMASTE Management Unit (CNMU)</a:t>
          </a:r>
        </a:p>
        <a:p>
          <a:pPr marL="0" lvl="0" indent="0" algn="just" defTabSz="844550">
            <a:lnSpc>
              <a:spcPct val="90000"/>
            </a:lnSpc>
            <a:spcBef>
              <a:spcPct val="0"/>
            </a:spcBef>
            <a:spcAft>
              <a:spcPct val="35000"/>
            </a:spcAft>
            <a:buNone/>
          </a:pPr>
          <a:r>
            <a:rPr lang="en-US" sz="1600" kern="1200" dirty="0">
              <a:solidFill>
                <a:schemeClr val="bg1"/>
              </a:solidFill>
              <a:latin typeface="Arial"/>
              <a:ea typeface="Times New Roman"/>
              <a:cs typeface="Mangal"/>
            </a:rPr>
            <a:t>It will be responsible for enumeration</a:t>
          </a:r>
          <a:r>
            <a:rPr lang="en-US" sz="1600" kern="1200" baseline="0" dirty="0">
              <a:solidFill>
                <a:schemeClr val="bg1"/>
              </a:solidFill>
              <a:latin typeface="Arial"/>
              <a:ea typeface="Times New Roman"/>
              <a:cs typeface="Mangal"/>
            </a:rPr>
            <a:t>, SHG formation, providing benefits provisioned under NAMASTE to target group and reporting progress to State/ National Level monitoring units.</a:t>
          </a:r>
        </a:p>
        <a:p>
          <a:pPr marL="0" lvl="0" indent="0" algn="just" defTabSz="844550">
            <a:lnSpc>
              <a:spcPct val="90000"/>
            </a:lnSpc>
            <a:spcBef>
              <a:spcPct val="0"/>
            </a:spcBef>
            <a:spcAft>
              <a:spcPct val="35000"/>
            </a:spcAft>
            <a:buNone/>
          </a:pPr>
          <a:r>
            <a:rPr lang="en-US" sz="1600" b="1" kern="1200" baseline="0" dirty="0">
              <a:solidFill>
                <a:schemeClr val="bg1"/>
              </a:solidFill>
              <a:latin typeface="Arial"/>
              <a:cs typeface="Mangal"/>
            </a:rPr>
            <a:t>-------------------------------</a:t>
          </a:r>
        </a:p>
        <a:p>
          <a:pPr marL="0" lvl="0" indent="0" algn="just" defTabSz="844550">
            <a:lnSpc>
              <a:spcPct val="90000"/>
            </a:lnSpc>
            <a:spcBef>
              <a:spcPct val="0"/>
            </a:spcBef>
            <a:spcAft>
              <a:spcPct val="35000"/>
            </a:spcAft>
            <a:buNone/>
          </a:pPr>
          <a:r>
            <a:rPr lang="en-US" sz="1600" b="0" kern="1200" baseline="0" dirty="0">
              <a:solidFill>
                <a:schemeClr val="accent6">
                  <a:lumMod val="60000"/>
                  <a:lumOff val="40000"/>
                </a:schemeClr>
              </a:solidFill>
              <a:latin typeface="Arial"/>
              <a:cs typeface="Mangal"/>
            </a:rPr>
            <a:t>263 PMU resources</a:t>
          </a:r>
          <a:endParaRPr lang="en-US" sz="2000" b="0" kern="1200" dirty="0">
            <a:solidFill>
              <a:schemeClr val="accent6">
                <a:lumMod val="60000"/>
                <a:lumOff val="40000"/>
              </a:schemeClr>
            </a:solidFill>
            <a:latin typeface="Arial"/>
            <a:cs typeface="Mangal"/>
          </a:endParaRPr>
        </a:p>
      </dsp:txBody>
      <dsp:txXfrm rot="5400000">
        <a:off x="6566808" y="955039"/>
        <a:ext cx="3071440" cy="286512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6B55A-3CA8-6640-8192-D598D8890763}"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7C7C2-A9E5-9E41-9D36-1DF3DB9C1609}" type="slidenum">
              <a:rPr lang="en-US" smtClean="0"/>
              <a:t>‹#›</a:t>
            </a:fld>
            <a:endParaRPr lang="en-US"/>
          </a:p>
        </p:txBody>
      </p:sp>
    </p:spTree>
    <p:extLst>
      <p:ext uri="{BB962C8B-B14F-4D97-AF65-F5344CB8AC3E}">
        <p14:creationId xmlns:p14="http://schemas.microsoft.com/office/powerpoint/2010/main" val="256717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FD6F-A791-13E7-3A41-5A0FC2BDFC8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15E267-6E69-0488-F9E6-277CDD8F3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8B79956-37EE-11C5-A13D-2044ACB82AEF}"/>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5" name="Footer Placeholder 4">
            <a:extLst>
              <a:ext uri="{FF2B5EF4-FFF2-40B4-BE49-F238E27FC236}">
                <a16:creationId xmlns:a16="http://schemas.microsoft.com/office/drawing/2014/main" id="{CF1D538C-AAC6-1AA5-7D53-EC997532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01FFB-3BCF-5F2B-CDC6-5BAC7A40FC39}"/>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386706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8AF8-BC04-1D53-B310-0A2084C409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4D43ED-8BEC-F48D-5C33-7B8352B797F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722899-8290-DDBA-72F0-2A78CD5116B6}"/>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5" name="Footer Placeholder 4">
            <a:extLst>
              <a:ext uri="{FF2B5EF4-FFF2-40B4-BE49-F238E27FC236}">
                <a16:creationId xmlns:a16="http://schemas.microsoft.com/office/drawing/2014/main" id="{A8DC57DB-815A-96C3-7D19-8CFF4D227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423CB-CCFD-B57D-41D9-F1AE0DF2E4C7}"/>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240579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9CC36-CA3A-1A2A-791C-30F147E1065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FA6ABD-DC9E-B564-C091-C4E2080C5F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F70012-8D7D-E9C8-70DD-FD39F6852532}"/>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5" name="Footer Placeholder 4">
            <a:extLst>
              <a:ext uri="{FF2B5EF4-FFF2-40B4-BE49-F238E27FC236}">
                <a16:creationId xmlns:a16="http://schemas.microsoft.com/office/drawing/2014/main" id="{52A9735E-01CC-EFCD-FBDA-9E1EA0FAD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3DF53-2536-F6EF-26F5-68FBD4DCDD28}"/>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38260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22A0-1A94-6EBD-6318-96F03ABFD2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6F98F2E-10DD-EABB-FA20-AFDEFADB49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09E39D-109D-862C-09EE-485C170367F9}"/>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5" name="Footer Placeholder 4">
            <a:extLst>
              <a:ext uri="{FF2B5EF4-FFF2-40B4-BE49-F238E27FC236}">
                <a16:creationId xmlns:a16="http://schemas.microsoft.com/office/drawing/2014/main" id="{01F66021-9936-C24A-2D08-ADE6BEA9B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BA739-52B4-3C0A-D82A-FC053AF33869}"/>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63796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83AB-17EC-D802-1B9C-9641BB95D1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BC5CB79-4919-1A53-4856-E7A9DAC6C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9761728-328E-18A5-B1FF-9A47F8246CB8}"/>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5" name="Footer Placeholder 4">
            <a:extLst>
              <a:ext uri="{FF2B5EF4-FFF2-40B4-BE49-F238E27FC236}">
                <a16:creationId xmlns:a16="http://schemas.microsoft.com/office/drawing/2014/main" id="{95A11118-7809-030F-F288-F3249A15B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8E736-D6B2-302F-39E8-53DCB049F6C5}"/>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285774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4D7B-35DE-C653-FEF5-1362CF8356D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308A86-F2C1-714A-EC27-D96811E395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9110AC-B2FD-9FB9-CA15-F08FF7EA17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36DAAC-6154-5361-E398-21A706EC515C}"/>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6" name="Footer Placeholder 5">
            <a:extLst>
              <a:ext uri="{FF2B5EF4-FFF2-40B4-BE49-F238E27FC236}">
                <a16:creationId xmlns:a16="http://schemas.microsoft.com/office/drawing/2014/main" id="{6435280D-8534-4FD3-17DC-2CC3C9B7A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FEB9A-85C5-F102-377A-30465E812E40}"/>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287926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0792-CF14-09A2-E850-83720A6CAD6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11FCDC-8C0A-EBCA-375F-42A9C47D6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E6DE328-D9AF-2D1E-0BEA-5770D5D435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0A96965-5D04-9BF6-83A3-A4FA1BAAB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6AEA3D-C88A-E51D-655C-88743638EC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B90D935-46A3-DF65-5F68-0829A5043F87}"/>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8" name="Footer Placeholder 7">
            <a:extLst>
              <a:ext uri="{FF2B5EF4-FFF2-40B4-BE49-F238E27FC236}">
                <a16:creationId xmlns:a16="http://schemas.microsoft.com/office/drawing/2014/main" id="{2276F927-AD3E-D3FA-6B31-3F113A3A72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FF020F-0E92-58BB-3596-246F28CD3A7E}"/>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100687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DAA2-2577-BF2C-FDEE-B0C23AEDED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A7A665-A7A9-827C-2749-7C606625E1D2}"/>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4" name="Footer Placeholder 3">
            <a:extLst>
              <a:ext uri="{FF2B5EF4-FFF2-40B4-BE49-F238E27FC236}">
                <a16:creationId xmlns:a16="http://schemas.microsoft.com/office/drawing/2014/main" id="{9B4C5D14-48A3-0E5E-6762-6917ED679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A5C8E5-2230-9A94-BF49-B4E6932B2953}"/>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107349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D2A66-8DA3-664D-EE7D-A95E4C04E8F6}"/>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3" name="Footer Placeholder 2">
            <a:extLst>
              <a:ext uri="{FF2B5EF4-FFF2-40B4-BE49-F238E27FC236}">
                <a16:creationId xmlns:a16="http://schemas.microsoft.com/office/drawing/2014/main" id="{A5D3D65E-BF8A-7314-BBC3-B0255A1401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B045D4-8A95-F518-C7D8-EA213E72A047}"/>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209365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92CB-3327-EA31-A5C1-8D0CB88471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45A8C2-40F6-C23A-EC9C-F9DBB94D7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768DB3F-1FBF-9B21-0E78-01280344C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FEBB0B-544A-78B8-BD75-CBEABABF8789}"/>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6" name="Footer Placeholder 5">
            <a:extLst>
              <a:ext uri="{FF2B5EF4-FFF2-40B4-BE49-F238E27FC236}">
                <a16:creationId xmlns:a16="http://schemas.microsoft.com/office/drawing/2014/main" id="{41B66234-680D-BE45-218E-155B3AA07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0E7D8-C843-E13D-E63A-80DF5B19C933}"/>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184548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B94B-09CD-519C-6885-132FB0338D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4E5FD7-CC3F-D70C-89D8-1B90A147D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AEFBD-0C55-211A-4741-A1BDCEB49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D002C4-CDE9-B655-88FC-4AB1806AC24B}"/>
              </a:ext>
            </a:extLst>
          </p:cNvPr>
          <p:cNvSpPr>
            <a:spLocks noGrp="1"/>
          </p:cNvSpPr>
          <p:nvPr>
            <p:ph type="dt" sz="half" idx="10"/>
          </p:nvPr>
        </p:nvSpPr>
        <p:spPr/>
        <p:txBody>
          <a:bodyPr/>
          <a:lstStyle/>
          <a:p>
            <a:fld id="{F37D2F1D-396C-7E42-BE80-1C59C0F193C8}" type="datetimeFigureOut">
              <a:rPr lang="en-US" smtClean="0"/>
              <a:t>8/22/2022</a:t>
            </a:fld>
            <a:endParaRPr lang="en-US"/>
          </a:p>
        </p:txBody>
      </p:sp>
      <p:sp>
        <p:nvSpPr>
          <p:cNvPr id="6" name="Footer Placeholder 5">
            <a:extLst>
              <a:ext uri="{FF2B5EF4-FFF2-40B4-BE49-F238E27FC236}">
                <a16:creationId xmlns:a16="http://schemas.microsoft.com/office/drawing/2014/main" id="{C962A9AC-5822-B1CB-2316-481EAB751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57FFE-E0D5-BE1D-D08C-F099B4C3BD76}"/>
              </a:ext>
            </a:extLst>
          </p:cNvPr>
          <p:cNvSpPr>
            <a:spLocks noGrp="1"/>
          </p:cNvSpPr>
          <p:nvPr>
            <p:ph type="sldNum" sz="quarter" idx="12"/>
          </p:nvPr>
        </p:nvSpPr>
        <p:spPr/>
        <p:txBody>
          <a:bodyPr/>
          <a:lstStyle/>
          <a:p>
            <a:fld id="{2A314276-FE94-7449-8D23-82AB8A5C7552}" type="slidenum">
              <a:rPr lang="en-US" smtClean="0"/>
              <a:t>‹#›</a:t>
            </a:fld>
            <a:endParaRPr lang="en-US"/>
          </a:p>
        </p:txBody>
      </p:sp>
    </p:spTree>
    <p:extLst>
      <p:ext uri="{BB962C8B-B14F-4D97-AF65-F5344CB8AC3E}">
        <p14:creationId xmlns:p14="http://schemas.microsoft.com/office/powerpoint/2010/main" val="317190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4DFFB9-BBD4-305A-2112-5685274BF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625E8B-D5E4-DCFD-1DF3-105011FA9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EA776E-9C46-453F-3AD1-1BAFAB0F7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D2F1D-396C-7E42-BE80-1C59C0F193C8}" type="datetimeFigureOut">
              <a:rPr lang="en-US" smtClean="0"/>
              <a:t>8/22/2022</a:t>
            </a:fld>
            <a:endParaRPr lang="en-US"/>
          </a:p>
        </p:txBody>
      </p:sp>
      <p:sp>
        <p:nvSpPr>
          <p:cNvPr id="5" name="Footer Placeholder 4">
            <a:extLst>
              <a:ext uri="{FF2B5EF4-FFF2-40B4-BE49-F238E27FC236}">
                <a16:creationId xmlns:a16="http://schemas.microsoft.com/office/drawing/2014/main" id="{418B9960-42AD-D8ED-6444-817B0F47E4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AF0724-63FA-BADE-1030-2A745634C2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14276-FE94-7449-8D23-82AB8A5C7552}" type="slidenum">
              <a:rPr lang="en-US" smtClean="0"/>
              <a:t>‹#›</a:t>
            </a:fld>
            <a:endParaRPr lang="en-US"/>
          </a:p>
        </p:txBody>
      </p:sp>
    </p:spTree>
    <p:extLst>
      <p:ext uri="{BB962C8B-B14F-4D97-AF65-F5344CB8AC3E}">
        <p14:creationId xmlns:p14="http://schemas.microsoft.com/office/powerpoint/2010/main" val="420843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9828-5160-5C2D-7198-61103AC0FAA6}"/>
              </a:ext>
            </a:extLst>
          </p:cNvPr>
          <p:cNvSpPr>
            <a:spLocks noGrp="1"/>
          </p:cNvSpPr>
          <p:nvPr>
            <p:ph type="title"/>
          </p:nvPr>
        </p:nvSpPr>
        <p:spPr/>
        <p:txBody>
          <a:bodyPr/>
          <a:lstStyle/>
          <a:p>
            <a:endParaRPr lang="en-US"/>
          </a:p>
        </p:txBody>
      </p:sp>
      <p:pic>
        <p:nvPicPr>
          <p:cNvPr id="3" name="Content Placeholder 4" descr="A picture containing diagram&#10;&#10;Description automatically generated">
            <a:extLst>
              <a:ext uri="{FF2B5EF4-FFF2-40B4-BE49-F238E27FC236}">
                <a16:creationId xmlns:a16="http://schemas.microsoft.com/office/drawing/2014/main" id="{539A123E-ED59-8C5C-F3BD-83921C2E9A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900" y="-108906"/>
            <a:ext cx="12382500" cy="7078913"/>
          </a:xfrm>
          <a:prstGeom prst="rect">
            <a:avLst/>
          </a:prstGeom>
        </p:spPr>
      </p:pic>
    </p:spTree>
    <p:extLst>
      <p:ext uri="{BB962C8B-B14F-4D97-AF65-F5344CB8AC3E}">
        <p14:creationId xmlns:p14="http://schemas.microsoft.com/office/powerpoint/2010/main" val="34458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00200" y="0"/>
            <a:ext cx="1066800" cy="609600"/>
          </a:xfrm>
        </p:spPr>
      </p:pic>
      <p:pic>
        <p:nvPicPr>
          <p:cNvPr id="5" name="Picture 4"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6400" y="2"/>
            <a:ext cx="1371600" cy="685799"/>
          </a:xfrm>
          <a:prstGeom prst="rect">
            <a:avLst/>
          </a:prstGeom>
        </p:spPr>
      </p:pic>
      <p:sp>
        <p:nvSpPr>
          <p:cNvPr id="7" name="Title 1"/>
          <p:cNvSpPr>
            <a:spLocks noGrp="1"/>
          </p:cNvSpPr>
          <p:nvPr>
            <p:ph type="title"/>
          </p:nvPr>
        </p:nvSpPr>
        <p:spPr>
          <a:xfrm>
            <a:off x="2819400" y="228600"/>
            <a:ext cx="6248400" cy="655638"/>
          </a:xfr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600" b="1" dirty="0">
                <a:solidFill>
                  <a:schemeClr val="tx1"/>
                </a:solidFill>
              </a:rPr>
              <a:t>Intended Outcomes</a:t>
            </a:r>
            <a:endParaRPr lang="en-IN" sz="3600" dirty="0">
              <a:solidFill>
                <a:schemeClr val="tx1"/>
              </a:solidFill>
            </a:endParaRPr>
          </a:p>
        </p:txBody>
      </p:sp>
      <p:graphicFrame>
        <p:nvGraphicFramePr>
          <p:cNvPr id="8" name="Table 7"/>
          <p:cNvGraphicFramePr>
            <a:graphicFrameLocks noGrp="1"/>
          </p:cNvGraphicFramePr>
          <p:nvPr/>
        </p:nvGraphicFramePr>
        <p:xfrm>
          <a:off x="1981200" y="1295401"/>
          <a:ext cx="8229600" cy="487679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4039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a:solidFill>
                            <a:srgbClr val="660033"/>
                          </a:solidFill>
                        </a:rPr>
                        <a:t>Zero fatalities</a:t>
                      </a:r>
                      <a:r>
                        <a:rPr lang="en-US" sz="1800" dirty="0">
                          <a:solidFill>
                            <a:srgbClr val="660033"/>
                          </a:solidFill>
                        </a:rPr>
                        <a:t> </a:t>
                      </a:r>
                      <a:r>
                        <a:rPr lang="en-US" sz="1800" b="0" dirty="0">
                          <a:solidFill>
                            <a:schemeClr val="tx1"/>
                          </a:solidFill>
                        </a:rPr>
                        <a:t>in sanitation work in urban India.</a:t>
                      </a:r>
                      <a:endParaRPr lang="en-IN" sz="1800" b="0"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450325">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t>All sanitation work is performed by </a:t>
                      </a:r>
                      <a:r>
                        <a:rPr lang="en-US" sz="1800" b="1" dirty="0">
                          <a:solidFill>
                            <a:srgbClr val="660033"/>
                          </a:solidFill>
                        </a:rPr>
                        <a:t>skilled workers.</a:t>
                      </a:r>
                      <a:endParaRPr lang="en-IN" sz="1800" b="1" dirty="0">
                        <a:solidFill>
                          <a:srgbClr val="660033"/>
                        </a:solidFill>
                      </a:endParaRPr>
                    </a:p>
                  </a:txBody>
                  <a:tcPr>
                    <a:solidFill>
                      <a:schemeClr val="accent5">
                        <a:lumMod val="40000"/>
                        <a:lumOff val="60000"/>
                      </a:schemeClr>
                    </a:solidFill>
                  </a:tcPr>
                </a:tc>
                <a:extLst>
                  <a:ext uri="{0D108BD9-81ED-4DB2-BD59-A6C34878D82A}">
                    <a16:rowId xmlns:a16="http://schemas.microsoft.com/office/drawing/2014/main" val="10001"/>
                  </a:ext>
                </a:extLst>
              </a:tr>
              <a:tr h="450325">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t>No sanitation worker comes in </a:t>
                      </a:r>
                      <a:r>
                        <a:rPr lang="en-US" sz="1800" b="1" dirty="0">
                          <a:solidFill>
                            <a:srgbClr val="660033"/>
                          </a:solidFill>
                        </a:rPr>
                        <a:t>direct contact</a:t>
                      </a:r>
                      <a:r>
                        <a:rPr lang="en-US" sz="1800" dirty="0">
                          <a:solidFill>
                            <a:srgbClr val="660033"/>
                          </a:solidFill>
                        </a:rPr>
                        <a:t> </a:t>
                      </a:r>
                      <a:r>
                        <a:rPr lang="en-US" sz="1800" dirty="0"/>
                        <a:t>with human </a:t>
                      </a:r>
                      <a:r>
                        <a:rPr lang="en-US" sz="1800" dirty="0" err="1"/>
                        <a:t>faecal</a:t>
                      </a:r>
                      <a:r>
                        <a:rPr lang="en-US" sz="1800" dirty="0"/>
                        <a:t> matter.</a:t>
                      </a:r>
                      <a:endParaRPr lang="en-IN" sz="1800" dirty="0"/>
                    </a:p>
                  </a:txBody>
                  <a:tcPr/>
                </a:tc>
                <a:extLst>
                  <a:ext uri="{0D108BD9-81ED-4DB2-BD59-A6C34878D82A}">
                    <a16:rowId xmlns:a16="http://schemas.microsoft.com/office/drawing/2014/main" val="10002"/>
                  </a:ext>
                </a:extLst>
              </a:tr>
              <a:tr h="810585">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t>Sanitation workers are collectivized as </a:t>
                      </a:r>
                      <a:r>
                        <a:rPr lang="en-US" sz="1800" b="1" dirty="0">
                          <a:solidFill>
                            <a:srgbClr val="660033"/>
                          </a:solidFill>
                        </a:rPr>
                        <a:t>SHGs</a:t>
                      </a:r>
                      <a:r>
                        <a:rPr lang="en-US" sz="1800" dirty="0"/>
                        <a:t> and are empowered to run sanitation enterprises. </a:t>
                      </a:r>
                      <a:endParaRPr lang="en-IN" sz="1800" dirty="0"/>
                    </a:p>
                  </a:txBody>
                  <a:tcPr/>
                </a:tc>
                <a:extLst>
                  <a:ext uri="{0D108BD9-81ED-4DB2-BD59-A6C34878D82A}">
                    <a16:rowId xmlns:a16="http://schemas.microsoft.com/office/drawing/2014/main" val="10003"/>
                  </a:ext>
                </a:extLst>
              </a:tr>
              <a:tr h="810585">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t>All Sewer and Septic tank  sanitation workers (SSWs) have access to alternative livelihoods. </a:t>
                      </a:r>
                    </a:p>
                  </a:txBody>
                  <a:tcPr>
                    <a:solidFill>
                      <a:schemeClr val="bg1">
                        <a:lumMod val="75000"/>
                      </a:schemeClr>
                    </a:solidFill>
                  </a:tcPr>
                </a:tc>
                <a:extLst>
                  <a:ext uri="{0D108BD9-81ED-4DB2-BD59-A6C34878D82A}">
                    <a16:rowId xmlns:a16="http://schemas.microsoft.com/office/drawing/2014/main" val="10004"/>
                  </a:ext>
                </a:extLst>
              </a:tr>
              <a:tr h="810585">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t>Strengthened supervisory and monitoring systems at national, state and ULB levels to </a:t>
                      </a:r>
                      <a:r>
                        <a:rPr lang="en-US" sz="1800" b="1" dirty="0">
                          <a:solidFill>
                            <a:srgbClr val="660033"/>
                          </a:solidFill>
                        </a:rPr>
                        <a:t>ensure enforcement and monitoring</a:t>
                      </a:r>
                      <a:r>
                        <a:rPr lang="en-US" sz="1800" dirty="0">
                          <a:solidFill>
                            <a:srgbClr val="660033"/>
                          </a:solidFill>
                        </a:rPr>
                        <a:t> </a:t>
                      </a:r>
                      <a:r>
                        <a:rPr lang="en-US" sz="1800" dirty="0"/>
                        <a:t>of safe sanitation work.</a:t>
                      </a:r>
                    </a:p>
                  </a:txBody>
                  <a:tcPr>
                    <a:solidFill>
                      <a:schemeClr val="accent5">
                        <a:lumMod val="60000"/>
                        <a:lumOff val="40000"/>
                      </a:schemeClr>
                    </a:solidFill>
                  </a:tcPr>
                </a:tc>
                <a:extLst>
                  <a:ext uri="{0D108BD9-81ED-4DB2-BD59-A6C34878D82A}">
                    <a16:rowId xmlns:a16="http://schemas.microsoft.com/office/drawing/2014/main" val="10005"/>
                  </a:ext>
                </a:extLst>
              </a:tr>
              <a:tr h="1004004">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t>Increased awareness amongst sanitation services seekers (individuals and institutions) to seek services from </a:t>
                      </a:r>
                      <a:r>
                        <a:rPr lang="en-US" sz="1800" b="1" dirty="0">
                          <a:solidFill>
                            <a:srgbClr val="660033"/>
                          </a:solidFill>
                        </a:rPr>
                        <a:t>registered and skilled sanitation workers.</a:t>
                      </a:r>
                    </a:p>
                  </a:txBody>
                  <a:tcPr/>
                </a:tc>
                <a:extLst>
                  <a:ext uri="{0D108BD9-81ED-4DB2-BD59-A6C34878D82A}">
                    <a16:rowId xmlns:a16="http://schemas.microsoft.com/office/drawing/2014/main" val="10006"/>
                  </a:ext>
                </a:extLst>
              </a:tr>
            </a:tbl>
          </a:graphicData>
        </a:graphic>
      </p:graphicFrame>
      <p:sp>
        <p:nvSpPr>
          <p:cNvPr id="6" name="Slide Number Placeholder 23"/>
          <p:cNvSpPr txBox="1">
            <a:spLocks/>
          </p:cNvSpPr>
          <p:nvPr/>
        </p:nvSpPr>
        <p:spPr>
          <a:xfrm>
            <a:off x="99822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10</a:t>
            </a:fld>
            <a:endParaRPr lang="en-US" dirty="0"/>
          </a:p>
        </p:txBody>
      </p:sp>
    </p:spTree>
    <p:extLst>
      <p:ext uri="{BB962C8B-B14F-4D97-AF65-F5344CB8AC3E}">
        <p14:creationId xmlns:p14="http://schemas.microsoft.com/office/powerpoint/2010/main" val="328831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CBC20C-0B5A-A5A5-9C3E-0AE1E8C07059}"/>
              </a:ext>
            </a:extLst>
          </p:cNvPr>
          <p:cNvSpPr>
            <a:spLocks noGrp="1"/>
          </p:cNvSpPr>
          <p:nvPr>
            <p:ph type="body" idx="1"/>
          </p:nvPr>
        </p:nvSpPr>
        <p:spPr>
          <a:solidFill>
            <a:schemeClr val="accent1">
              <a:lumMod val="40000"/>
              <a:lumOff val="60000"/>
            </a:schemeClr>
          </a:solidFill>
        </p:spPr>
        <p:txBody>
          <a:bodyPr/>
          <a:lstStyle/>
          <a:p>
            <a:pPr algn="ctr"/>
            <a:r>
              <a:rPr lang="en-US" sz="3600" b="1" dirty="0">
                <a:solidFill>
                  <a:srgbClr val="FF0000"/>
                </a:solidFill>
              </a:rPr>
              <a:t>Support provided to the ULBs under NAMASTE</a:t>
            </a:r>
            <a:endParaRPr lang="en-IN" sz="3600" b="1" dirty="0">
              <a:solidFill>
                <a:srgbClr val="FF0000"/>
              </a:solidFill>
            </a:endParaRPr>
          </a:p>
          <a:p>
            <a:endParaRPr lang="en-IN" dirty="0"/>
          </a:p>
        </p:txBody>
      </p:sp>
    </p:spTree>
    <p:extLst>
      <p:ext uri="{BB962C8B-B14F-4D97-AF65-F5344CB8AC3E}">
        <p14:creationId xmlns:p14="http://schemas.microsoft.com/office/powerpoint/2010/main" val="156063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24000" y="0"/>
            <a:ext cx="990600" cy="457200"/>
          </a:xfrm>
        </p:spPr>
      </p:pic>
      <p:pic>
        <p:nvPicPr>
          <p:cNvPr id="6" name="Picture 5"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000" y="76202"/>
            <a:ext cx="1066800" cy="457199"/>
          </a:xfrm>
          <a:prstGeom prst="rect">
            <a:avLst/>
          </a:prstGeom>
        </p:spPr>
      </p:pic>
      <p:sp>
        <p:nvSpPr>
          <p:cNvPr id="8" name="Slide Number Placeholder 23"/>
          <p:cNvSpPr txBox="1">
            <a:spLocks/>
          </p:cNvSpPr>
          <p:nvPr/>
        </p:nvSpPr>
        <p:spPr>
          <a:xfrm>
            <a:off x="100584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12</a:t>
            </a:fld>
            <a:endParaRPr lang="en-US" dirty="0"/>
          </a:p>
        </p:txBody>
      </p:sp>
      <p:sp>
        <p:nvSpPr>
          <p:cNvPr id="9" name="Title 8"/>
          <p:cNvSpPr>
            <a:spLocks noGrp="1"/>
          </p:cNvSpPr>
          <p:nvPr>
            <p:ph type="title"/>
          </p:nvPr>
        </p:nvSpPr>
        <p:spPr>
          <a:xfrm>
            <a:off x="2438400" y="914400"/>
            <a:ext cx="7239000" cy="609600"/>
          </a:xfrm>
          <a:solidFill>
            <a:schemeClr val="tx2">
              <a:lumMod val="20000"/>
              <a:lumOff val="80000"/>
            </a:schemeClr>
          </a:solidFill>
          <a:ln>
            <a:solidFill>
              <a:schemeClr val="tx1"/>
            </a:solidFill>
          </a:ln>
        </p:spPr>
        <p:txBody>
          <a:bodyPr>
            <a:normAutofit fontScale="90000"/>
          </a:bodyPr>
          <a:lstStyle/>
          <a:p>
            <a:br>
              <a:rPr lang="en-US" sz="3100" b="1" dirty="0"/>
            </a:br>
            <a:r>
              <a:rPr lang="en-US" sz="3100" b="1" dirty="0"/>
              <a:t>Functions and Compositions of Various Units</a:t>
            </a:r>
            <a:r>
              <a:rPr lang="en-US" sz="3200" dirty="0"/>
              <a:t>	</a:t>
            </a:r>
          </a:p>
        </p:txBody>
      </p:sp>
      <p:graphicFrame>
        <p:nvGraphicFramePr>
          <p:cNvPr id="10" name="Diagram 9"/>
          <p:cNvGraphicFramePr/>
          <p:nvPr/>
        </p:nvGraphicFramePr>
        <p:xfrm>
          <a:off x="1981200" y="1371600"/>
          <a:ext cx="9677400" cy="477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8"/>
          <p:cNvSpPr txBox="1">
            <a:spLocks/>
          </p:cNvSpPr>
          <p:nvPr/>
        </p:nvSpPr>
        <p:spPr>
          <a:xfrm>
            <a:off x="3581400" y="76200"/>
            <a:ext cx="4572000" cy="762000"/>
          </a:xfrm>
          <a:prstGeom prst="rect">
            <a:avLst/>
          </a:prstGeom>
          <a:solidFill>
            <a:schemeClr val="accent2">
              <a:lumMod val="20000"/>
              <a:lumOff val="80000"/>
            </a:schemeClr>
          </a:solidFill>
          <a:ln>
            <a:solidFill>
              <a:schemeClr val="tx1"/>
            </a:solidFill>
          </a:ln>
        </p:spPr>
        <p:txBody>
          <a:bodyPr vert="horz" lIns="91440" tIns="45720" rIns="91440" bIns="45720" rtlCol="0" anchor="ctr">
            <a:noAutofit/>
          </a:bodyPr>
          <a:lstStyle/>
          <a:p>
            <a:pPr algn="ctr">
              <a:spcBef>
                <a:spcPct val="0"/>
              </a:spcBef>
              <a:defRPr/>
            </a:pPr>
            <a:r>
              <a:rPr lang="en-US" sz="4000" b="1" dirty="0">
                <a:latin typeface="+mj-lt"/>
                <a:ea typeface="+mj-ea"/>
                <a:cs typeface="+mj-cs"/>
              </a:rPr>
              <a:t>PMU</a:t>
            </a:r>
            <a:endParaRPr lang="en-US" sz="2400" dirty="0">
              <a:latin typeface="+mj-lt"/>
              <a:ea typeface="+mj-ea"/>
              <a:cs typeface="+mj-cs"/>
            </a:endParaRPr>
          </a:p>
        </p:txBody>
      </p:sp>
    </p:spTree>
    <p:extLst>
      <p:ext uri="{BB962C8B-B14F-4D97-AF65-F5344CB8AC3E}">
        <p14:creationId xmlns:p14="http://schemas.microsoft.com/office/powerpoint/2010/main" val="166860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24000" y="0"/>
            <a:ext cx="990600" cy="457200"/>
          </a:xfrm>
        </p:spPr>
      </p:pic>
      <p:pic>
        <p:nvPicPr>
          <p:cNvPr id="6" name="Picture 5"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000" y="76202"/>
            <a:ext cx="1066800" cy="457199"/>
          </a:xfrm>
          <a:prstGeom prst="rect">
            <a:avLst/>
          </a:prstGeom>
        </p:spPr>
      </p:pic>
      <p:sp>
        <p:nvSpPr>
          <p:cNvPr id="8" name="Slide Number Placeholder 23"/>
          <p:cNvSpPr txBox="1">
            <a:spLocks/>
          </p:cNvSpPr>
          <p:nvPr/>
        </p:nvSpPr>
        <p:spPr>
          <a:xfrm>
            <a:off x="10058400" y="6492876"/>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13</a:t>
            </a:fld>
            <a:endParaRPr lang="en-US" dirty="0"/>
          </a:p>
        </p:txBody>
      </p:sp>
      <p:sp>
        <p:nvSpPr>
          <p:cNvPr id="9" name="Title 8"/>
          <p:cNvSpPr>
            <a:spLocks noGrp="1"/>
          </p:cNvSpPr>
          <p:nvPr>
            <p:ph type="title"/>
          </p:nvPr>
        </p:nvSpPr>
        <p:spPr>
          <a:xfrm>
            <a:off x="2590800" y="152400"/>
            <a:ext cx="6934200" cy="609600"/>
          </a:xfrm>
          <a:solidFill>
            <a:schemeClr val="tx2">
              <a:lumMod val="20000"/>
              <a:lumOff val="80000"/>
            </a:schemeClr>
          </a:solidFill>
          <a:ln>
            <a:solidFill>
              <a:schemeClr val="tx1"/>
            </a:solidFill>
          </a:ln>
        </p:spPr>
        <p:txBody>
          <a:bodyPr>
            <a:normAutofit/>
          </a:bodyPr>
          <a:lstStyle/>
          <a:p>
            <a:r>
              <a:rPr lang="en-US" sz="3100" b="1" dirty="0"/>
              <a:t>Engagement and Role of PMU</a:t>
            </a:r>
            <a:r>
              <a:rPr lang="en-US" sz="3200" dirty="0"/>
              <a:t>	</a:t>
            </a:r>
          </a:p>
        </p:txBody>
      </p:sp>
      <p:sp>
        <p:nvSpPr>
          <p:cNvPr id="7" name="TextBox 6"/>
          <p:cNvSpPr txBox="1"/>
          <p:nvPr/>
        </p:nvSpPr>
        <p:spPr>
          <a:xfrm>
            <a:off x="1752600" y="914400"/>
            <a:ext cx="8686800" cy="5016758"/>
          </a:xfrm>
          <a:prstGeom prst="rect">
            <a:avLst/>
          </a:prstGeom>
          <a:solidFill>
            <a:schemeClr val="accent4">
              <a:lumMod val="20000"/>
              <a:lumOff val="80000"/>
            </a:schemeClr>
          </a:solidFill>
        </p:spPr>
        <p:txBody>
          <a:bodyPr wrap="square" rtlCol="0">
            <a:spAutoFit/>
          </a:bodyPr>
          <a:lstStyle/>
          <a:p>
            <a:pPr algn="just"/>
            <a:r>
              <a:rPr lang="en-US" sz="2000" b="1" u="sng" dirty="0"/>
              <a:t>ULB level</a:t>
            </a:r>
            <a:r>
              <a:rPr lang="en-US" sz="2000" dirty="0"/>
              <a:t>: </a:t>
            </a:r>
          </a:p>
          <a:p>
            <a:pPr marL="287338" indent="-287338" algn="just">
              <a:buFont typeface="Arial" pitchFamily="34" charset="0"/>
              <a:buChar char="•"/>
            </a:pPr>
            <a:r>
              <a:rPr lang="en-US" sz="2000" dirty="0"/>
              <a:t>The Project Management Unit (PMU) @ one per a cluster of municipalities</a:t>
            </a:r>
          </a:p>
          <a:p>
            <a:pPr marL="287338" indent="-287338" algn="just">
              <a:buFont typeface="Arial" pitchFamily="34" charset="0"/>
              <a:buChar char="•"/>
            </a:pPr>
            <a:r>
              <a:rPr lang="en-US" sz="2000" dirty="0"/>
              <a:t>Each PMU comprising of 2-3 professionals  </a:t>
            </a:r>
          </a:p>
          <a:p>
            <a:pPr marL="287338" indent="-287338" algn="just">
              <a:buFont typeface="Arial" pitchFamily="34" charset="0"/>
              <a:buChar char="•"/>
            </a:pPr>
            <a:r>
              <a:rPr lang="en-US" sz="2000" dirty="0"/>
              <a:t>Works in coordination teams of SBM/NULM </a:t>
            </a:r>
          </a:p>
          <a:p>
            <a:pPr marL="287338" indent="-287338" algn="just">
              <a:buFont typeface="Arial" pitchFamily="34" charset="0"/>
              <a:buChar char="•"/>
            </a:pPr>
            <a:r>
              <a:rPr lang="en-US" sz="2000" dirty="0"/>
              <a:t>Responsible for: </a:t>
            </a:r>
          </a:p>
          <a:p>
            <a:pPr marL="914400" lvl="1" indent="-457200" algn="just">
              <a:buFont typeface="+mj-lt"/>
              <a:buAutoNum type="arabicPeriod"/>
            </a:pPr>
            <a:r>
              <a:rPr lang="en-US" sz="2000" dirty="0"/>
              <a:t>Survey/enumeration </a:t>
            </a:r>
          </a:p>
          <a:p>
            <a:pPr marL="914400" lvl="1" indent="-457200" algn="just">
              <a:buFont typeface="+mj-lt"/>
              <a:buAutoNum type="arabicPeriod"/>
            </a:pPr>
            <a:r>
              <a:rPr lang="en-US" sz="2000" dirty="0"/>
              <a:t>Formation of SHGs – collaborate with ULBs for securing work orders </a:t>
            </a:r>
          </a:p>
          <a:p>
            <a:pPr marL="914400" lvl="1" indent="-457200" algn="just">
              <a:buFont typeface="+mj-lt"/>
              <a:buAutoNum type="arabicPeriod"/>
            </a:pPr>
            <a:r>
              <a:rPr lang="en-US" sz="2000" dirty="0"/>
              <a:t>Provide protective gear (funded by ULB) and machines under SUY</a:t>
            </a:r>
          </a:p>
          <a:p>
            <a:pPr marL="914400" lvl="1" indent="-457200" algn="just">
              <a:buFont typeface="+mj-lt"/>
              <a:buAutoNum type="arabicPeriod"/>
            </a:pPr>
            <a:r>
              <a:rPr lang="en-US" sz="2000" dirty="0"/>
              <a:t>Ensure access to the social security measures </a:t>
            </a:r>
          </a:p>
          <a:p>
            <a:pPr marL="914400" lvl="1" indent="-457200" algn="just">
              <a:buFont typeface="+mj-lt"/>
              <a:buAutoNum type="arabicPeriod"/>
            </a:pPr>
            <a:r>
              <a:rPr lang="en-US" sz="2000" dirty="0"/>
              <a:t>Livelihood plans including skilling </a:t>
            </a:r>
          </a:p>
          <a:p>
            <a:pPr algn="just"/>
            <a:endParaRPr lang="en-US" sz="2000" b="1" u="sng" dirty="0"/>
          </a:p>
          <a:p>
            <a:pPr algn="just"/>
            <a:r>
              <a:rPr lang="en-US" sz="2000" b="1" u="sng" dirty="0"/>
              <a:t>State level</a:t>
            </a:r>
            <a:r>
              <a:rPr lang="en-US" sz="2000" dirty="0"/>
              <a:t>: </a:t>
            </a:r>
          </a:p>
          <a:p>
            <a:pPr marL="287338" indent="-287338" algn="just">
              <a:buFont typeface="Arial" pitchFamily="34" charset="0"/>
              <a:buChar char="•"/>
            </a:pPr>
            <a:r>
              <a:rPr lang="en-US" sz="2000" dirty="0"/>
              <a:t>One NAMASTE Manager for ULBs under that State</a:t>
            </a:r>
          </a:p>
          <a:p>
            <a:pPr marL="287338" indent="-287338" algn="just">
              <a:buFont typeface="Arial" pitchFamily="34" charset="0"/>
              <a:buChar char="•"/>
            </a:pPr>
            <a:r>
              <a:rPr lang="en-US" sz="2000" dirty="0"/>
              <a:t>State level SBM Directors PMU resource as per need.</a:t>
            </a:r>
          </a:p>
          <a:p>
            <a:pPr marL="287338" indent="-287338" algn="just">
              <a:buFont typeface="Arial" pitchFamily="34" charset="0"/>
              <a:buChar char="•"/>
            </a:pPr>
            <a:endParaRPr lang="en-US" sz="2000" dirty="0"/>
          </a:p>
          <a:p>
            <a:pPr>
              <a:buFont typeface="Arial" pitchFamily="34" charset="0"/>
              <a:buChar char="•"/>
            </a:pPr>
            <a:endParaRPr lang="en-US" sz="2000" dirty="0"/>
          </a:p>
        </p:txBody>
      </p:sp>
    </p:spTree>
    <p:extLst>
      <p:ext uri="{BB962C8B-B14F-4D97-AF65-F5344CB8AC3E}">
        <p14:creationId xmlns:p14="http://schemas.microsoft.com/office/powerpoint/2010/main" val="296905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2BB2CB-9F87-79E0-3C34-7B37D4DC400E}"/>
              </a:ext>
            </a:extLst>
          </p:cNvPr>
          <p:cNvGraphicFramePr>
            <a:graphicFrameLocks noGrp="1"/>
          </p:cNvGraphicFramePr>
          <p:nvPr/>
        </p:nvGraphicFramePr>
        <p:xfrm>
          <a:off x="1981201" y="1066801"/>
          <a:ext cx="8534399" cy="5614899"/>
        </p:xfrm>
        <a:graphic>
          <a:graphicData uri="http://schemas.openxmlformats.org/drawingml/2006/table">
            <a:tbl>
              <a:tblPr>
                <a:tableStyleId>{5940675A-B579-460E-94D1-54222C63F5DA}</a:tableStyleId>
              </a:tblPr>
              <a:tblGrid>
                <a:gridCol w="4040886">
                  <a:extLst>
                    <a:ext uri="{9D8B030D-6E8A-4147-A177-3AD203B41FA5}">
                      <a16:colId xmlns:a16="http://schemas.microsoft.com/office/drawing/2014/main" val="4255737203"/>
                    </a:ext>
                  </a:extLst>
                </a:gridCol>
                <a:gridCol w="1843493">
                  <a:extLst>
                    <a:ext uri="{9D8B030D-6E8A-4147-A177-3AD203B41FA5}">
                      <a16:colId xmlns:a16="http://schemas.microsoft.com/office/drawing/2014/main" val="2374105807"/>
                    </a:ext>
                  </a:extLst>
                </a:gridCol>
                <a:gridCol w="1237774">
                  <a:extLst>
                    <a:ext uri="{9D8B030D-6E8A-4147-A177-3AD203B41FA5}">
                      <a16:colId xmlns:a16="http://schemas.microsoft.com/office/drawing/2014/main" val="4029335752"/>
                    </a:ext>
                  </a:extLst>
                </a:gridCol>
                <a:gridCol w="1412246">
                  <a:extLst>
                    <a:ext uri="{9D8B030D-6E8A-4147-A177-3AD203B41FA5}">
                      <a16:colId xmlns:a16="http://schemas.microsoft.com/office/drawing/2014/main" val="1254000553"/>
                    </a:ext>
                  </a:extLst>
                </a:gridCol>
              </a:tblGrid>
              <a:tr h="309641">
                <a:tc>
                  <a:txBody>
                    <a:bodyPr/>
                    <a:lstStyle/>
                    <a:p>
                      <a:pPr>
                        <a:lnSpc>
                          <a:spcPct val="107000"/>
                        </a:lnSpc>
                        <a:spcAft>
                          <a:spcPts val="800"/>
                        </a:spcAft>
                      </a:pPr>
                      <a:r>
                        <a:rPr lang="en-IN" sz="1600" dirty="0">
                          <a:effectLst/>
                        </a:rPr>
                        <a:t>Detail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solidFill>
                      <a:schemeClr val="accent3">
                        <a:lumMod val="60000"/>
                        <a:lumOff val="40000"/>
                      </a:schemeClr>
                    </a:solidFill>
                  </a:tcPr>
                </a:tc>
                <a:tc>
                  <a:txBody>
                    <a:bodyPr/>
                    <a:lstStyle/>
                    <a:p>
                      <a:pPr>
                        <a:lnSpc>
                          <a:spcPct val="107000"/>
                        </a:lnSpc>
                        <a:spcAft>
                          <a:spcPts val="800"/>
                        </a:spcAft>
                      </a:pPr>
                      <a:r>
                        <a:rPr lang="en-IN" sz="1600" dirty="0">
                          <a:effectLst/>
                        </a:rPr>
                        <a:t>Unit cost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solidFill>
                      <a:schemeClr val="accent3">
                        <a:lumMod val="60000"/>
                        <a:lumOff val="40000"/>
                      </a:schemeClr>
                    </a:solidFill>
                  </a:tcPr>
                </a:tc>
                <a:tc>
                  <a:txBody>
                    <a:bodyPr/>
                    <a:lstStyle/>
                    <a:p>
                      <a:pPr>
                        <a:lnSpc>
                          <a:spcPct val="107000"/>
                        </a:lnSpc>
                        <a:spcAft>
                          <a:spcPts val="800"/>
                        </a:spcAft>
                      </a:pPr>
                      <a:r>
                        <a:rPr lang="en-IN" sz="1600" dirty="0">
                          <a:effectLst/>
                        </a:rPr>
                        <a:t>Physical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solidFill>
                      <a:schemeClr val="accent3">
                        <a:lumMod val="60000"/>
                        <a:lumOff val="40000"/>
                      </a:schemeClr>
                    </a:solidFill>
                  </a:tcPr>
                </a:tc>
                <a:tc>
                  <a:txBody>
                    <a:bodyPr/>
                    <a:lstStyle/>
                    <a:p>
                      <a:pPr>
                        <a:lnSpc>
                          <a:spcPct val="107000"/>
                        </a:lnSpc>
                        <a:spcAft>
                          <a:spcPts val="800"/>
                        </a:spcAft>
                      </a:pPr>
                      <a:r>
                        <a:rPr lang="en-US" sz="1600" dirty="0">
                          <a:effectLst/>
                        </a:rPr>
                        <a:t>Financial (in Rs Cr)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solidFill>
                      <a:schemeClr val="accent3">
                        <a:lumMod val="60000"/>
                        <a:lumOff val="40000"/>
                      </a:schemeClr>
                    </a:solidFill>
                  </a:tcPr>
                </a:tc>
                <a:extLst>
                  <a:ext uri="{0D108BD9-81ED-4DB2-BD59-A6C34878D82A}">
                    <a16:rowId xmlns:a16="http://schemas.microsoft.com/office/drawing/2014/main" val="2216686397"/>
                  </a:ext>
                </a:extLst>
              </a:tr>
              <a:tr h="350866">
                <a:tc>
                  <a:txBody>
                    <a:bodyPr/>
                    <a:lstStyle/>
                    <a:p>
                      <a:pPr>
                        <a:lnSpc>
                          <a:spcPct val="107000"/>
                        </a:lnSpc>
                        <a:spcAft>
                          <a:spcPts val="800"/>
                        </a:spcAft>
                      </a:pPr>
                      <a:r>
                        <a:rPr lang="en-US" sz="1600" dirty="0">
                          <a:effectLst/>
                        </a:rPr>
                        <a:t>Survey of Sewer/Septic Tank Workers (SSWs)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Rs. 50 per worker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100000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0.5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1931096580"/>
                  </a:ext>
                </a:extLst>
              </a:tr>
              <a:tr h="480036">
                <a:tc>
                  <a:txBody>
                    <a:bodyPr/>
                    <a:lstStyle/>
                    <a:p>
                      <a:pPr>
                        <a:lnSpc>
                          <a:spcPct val="107000"/>
                        </a:lnSpc>
                        <a:spcAft>
                          <a:spcPts val="800"/>
                        </a:spcAft>
                      </a:pPr>
                      <a:r>
                        <a:rPr lang="en-US" sz="1600" dirty="0">
                          <a:effectLst/>
                        </a:rPr>
                        <a:t>PMU Members Remuneration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Rs. 55,000 per RP</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654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38.214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701895146"/>
                  </a:ext>
                </a:extLst>
              </a:tr>
              <a:tr h="616535">
                <a:tc>
                  <a:txBody>
                    <a:bodyPr/>
                    <a:lstStyle/>
                    <a:p>
                      <a:pPr>
                        <a:lnSpc>
                          <a:spcPct val="107000"/>
                        </a:lnSpc>
                        <a:spcAft>
                          <a:spcPts val="800"/>
                        </a:spcAft>
                      </a:pPr>
                      <a:r>
                        <a:rPr lang="en-US" sz="1600" dirty="0">
                          <a:effectLst/>
                        </a:rPr>
                        <a:t>Health Insurance coverage of SSWs under PM-JAY- Premium to be </a:t>
                      </a:r>
                      <a:r>
                        <a:rPr lang="en-US" sz="1600" dirty="0" err="1">
                          <a:effectLst/>
                        </a:rPr>
                        <a:t>madeRs</a:t>
                      </a:r>
                      <a:r>
                        <a:rPr lang="en-US"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Rs. 1252 per SSWs family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320000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40.064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822251557"/>
                  </a:ext>
                </a:extLst>
              </a:tr>
              <a:tr h="821741">
                <a:tc>
                  <a:txBody>
                    <a:bodyPr/>
                    <a:lstStyle/>
                    <a:p>
                      <a:pPr>
                        <a:lnSpc>
                          <a:spcPct val="107000"/>
                        </a:lnSpc>
                        <a:spcAft>
                          <a:spcPts val="800"/>
                        </a:spcAft>
                      </a:pPr>
                      <a:r>
                        <a:rPr lang="en-US" sz="1600" dirty="0">
                          <a:effectLst/>
                        </a:rPr>
                        <a:t>Skilling and Entrepreneurship Development Programme (EDP) support for enterprise development  in alternate trades to SSWs/dependents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Rs. 25,000 per candidate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20000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50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3762113785"/>
                  </a:ext>
                </a:extLst>
              </a:tr>
              <a:tr h="520343">
                <a:tc>
                  <a:txBody>
                    <a:bodyPr/>
                    <a:lstStyle/>
                    <a:p>
                      <a:pPr>
                        <a:lnSpc>
                          <a:spcPct val="107000"/>
                        </a:lnSpc>
                        <a:spcAft>
                          <a:spcPts val="800"/>
                        </a:spcAft>
                      </a:pPr>
                      <a:r>
                        <a:rPr lang="en-US" sz="1600">
                          <a:effectLst/>
                        </a:rPr>
                        <a:t>Capital Subsidy to SSWs/Dependents for projects in alternate trades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Rs.100000/-per Project (average amt.)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3200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32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3863422877"/>
                  </a:ext>
                </a:extLst>
              </a:tr>
              <a:tr h="557903">
                <a:tc>
                  <a:txBody>
                    <a:bodyPr/>
                    <a:lstStyle/>
                    <a:p>
                      <a:pPr>
                        <a:lnSpc>
                          <a:spcPct val="107000"/>
                        </a:lnSpc>
                        <a:spcAft>
                          <a:spcPts val="800"/>
                        </a:spcAft>
                      </a:pPr>
                      <a:r>
                        <a:rPr lang="en-US" sz="1600">
                          <a:effectLst/>
                        </a:rPr>
                        <a:t>Occupational safety training and skilling of SSWs (upskilling/RPL)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Rs.3000/- per candidate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18000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5.4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1377811448"/>
                  </a:ext>
                </a:extLst>
              </a:tr>
              <a:tr h="540497">
                <a:tc>
                  <a:txBody>
                    <a:bodyPr/>
                    <a:lstStyle/>
                    <a:p>
                      <a:pPr>
                        <a:lnSpc>
                          <a:spcPct val="107000"/>
                        </a:lnSpc>
                        <a:spcAft>
                          <a:spcPts val="800"/>
                        </a:spcAft>
                      </a:pPr>
                      <a:r>
                        <a:rPr lang="en-US" sz="1600">
                          <a:effectLst/>
                        </a:rPr>
                        <a:t>Capital Subsidy for procurement of Sanitation Related Vehicles/Equipment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Rs. 3,75,000/-per beneficiary (av)</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2850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106.88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1238130892"/>
                  </a:ext>
                </a:extLst>
              </a:tr>
              <a:tr h="251813">
                <a:tc>
                  <a:txBody>
                    <a:bodyPr/>
                    <a:lstStyle/>
                    <a:p>
                      <a:pPr>
                        <a:lnSpc>
                          <a:spcPct val="107000"/>
                        </a:lnSpc>
                        <a:spcAft>
                          <a:spcPts val="800"/>
                        </a:spcAft>
                      </a:pPr>
                      <a:r>
                        <a:rPr lang="en-US" sz="1600">
                          <a:effectLst/>
                        </a:rPr>
                        <a:t>IEC Campaign (3%)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endParaRPr lang="en-IN" sz="1600">
                        <a:effectLst/>
                        <a:latin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8.44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3579393739"/>
                  </a:ext>
                </a:extLst>
              </a:tr>
              <a:tr h="251813">
                <a:tc>
                  <a:txBody>
                    <a:bodyPr/>
                    <a:lstStyle/>
                    <a:p>
                      <a:pPr>
                        <a:lnSpc>
                          <a:spcPct val="107000"/>
                        </a:lnSpc>
                        <a:spcAft>
                          <a:spcPts val="800"/>
                        </a:spcAft>
                      </a:pPr>
                      <a:r>
                        <a:rPr lang="en-US" sz="1600">
                          <a:effectLst/>
                        </a:rPr>
                        <a:t>A&amp;OE (2%)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endParaRPr lang="en-IN" sz="1600">
                        <a:effectLst/>
                        <a:latin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5.74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1638798174"/>
                  </a:ext>
                </a:extLst>
              </a:tr>
              <a:tr h="251813">
                <a:tc>
                  <a:txBody>
                    <a:bodyPr/>
                    <a:lstStyle/>
                    <a:p>
                      <a:pPr>
                        <a:lnSpc>
                          <a:spcPct val="107000"/>
                        </a:lnSpc>
                        <a:spcAft>
                          <a:spcPts val="800"/>
                        </a:spcAft>
                      </a:pPr>
                      <a:r>
                        <a:rPr lang="en-US" sz="16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endParaRPr lang="en-IN" sz="1600">
                        <a:effectLst/>
                        <a:latin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tc>
                  <a:txBody>
                    <a:bodyPr/>
                    <a:lstStyle/>
                    <a:p>
                      <a:pPr>
                        <a:lnSpc>
                          <a:spcPct val="107000"/>
                        </a:lnSpc>
                        <a:spcAft>
                          <a:spcPts val="800"/>
                        </a:spcAft>
                      </a:pPr>
                      <a:r>
                        <a:rPr lang="en-US" sz="1600" dirty="0">
                          <a:effectLst/>
                        </a:rPr>
                        <a:t>287.24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364" marR="67364" marT="0" marB="0"/>
                </a:tc>
                <a:extLst>
                  <a:ext uri="{0D108BD9-81ED-4DB2-BD59-A6C34878D82A}">
                    <a16:rowId xmlns:a16="http://schemas.microsoft.com/office/drawing/2014/main" val="4143642976"/>
                  </a:ext>
                </a:extLst>
              </a:tr>
            </a:tbl>
          </a:graphicData>
        </a:graphic>
      </p:graphicFrame>
      <p:sp>
        <p:nvSpPr>
          <p:cNvPr id="3" name="Title 2">
            <a:extLst>
              <a:ext uri="{FF2B5EF4-FFF2-40B4-BE49-F238E27FC236}">
                <a16:creationId xmlns:a16="http://schemas.microsoft.com/office/drawing/2014/main" id="{DC05D0EE-138A-3838-6B1D-79B6426C59F4}"/>
              </a:ext>
            </a:extLst>
          </p:cNvPr>
          <p:cNvSpPr>
            <a:spLocks noGrp="1"/>
          </p:cNvSpPr>
          <p:nvPr>
            <p:ph type="title"/>
          </p:nvPr>
        </p:nvSpPr>
        <p:spPr>
          <a:xfrm>
            <a:off x="1981200" y="274638"/>
            <a:ext cx="8229600" cy="792162"/>
          </a:xfrm>
        </p:spPr>
        <p:txBody>
          <a:bodyPr/>
          <a:lstStyle/>
          <a:p>
            <a:r>
              <a:rPr lang="en-US" dirty="0"/>
              <a:t>Physical and Financial allocations </a:t>
            </a:r>
            <a:endParaRPr lang="en-IN" dirty="0"/>
          </a:p>
        </p:txBody>
      </p:sp>
    </p:spTree>
    <p:extLst>
      <p:ext uri="{BB962C8B-B14F-4D97-AF65-F5344CB8AC3E}">
        <p14:creationId xmlns:p14="http://schemas.microsoft.com/office/powerpoint/2010/main" val="393363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76400" y="76200"/>
            <a:ext cx="1320800" cy="609600"/>
          </a:xfrm>
        </p:spPr>
      </p:pic>
      <p:pic>
        <p:nvPicPr>
          <p:cNvPr id="5" name="Picture 4" descr="download 2.png"/>
          <p:cNvPicPr>
            <a:picLocks noChangeAspect="1"/>
          </p:cNvPicPr>
          <p:nvPr/>
        </p:nvPicPr>
        <p:blipFill>
          <a:blip r:embed="rId3"/>
          <a:stretch>
            <a:fillRect/>
          </a:stretch>
        </p:blipFill>
        <p:spPr>
          <a:xfrm>
            <a:off x="8839200" y="2"/>
            <a:ext cx="1828801" cy="685799"/>
          </a:xfrm>
          <a:prstGeom prst="rect">
            <a:avLst/>
          </a:prstGeom>
        </p:spPr>
      </p:pic>
      <p:sp>
        <p:nvSpPr>
          <p:cNvPr id="6" name="Title 1"/>
          <p:cNvSpPr>
            <a:spLocks noGrp="1"/>
          </p:cNvSpPr>
          <p:nvPr>
            <p:ph type="title"/>
          </p:nvPr>
        </p:nvSpPr>
        <p:spPr>
          <a:xfrm>
            <a:off x="3200400" y="258762"/>
            <a:ext cx="5638800" cy="579438"/>
          </a:xfr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200" b="1" dirty="0">
                <a:solidFill>
                  <a:schemeClr val="tx1"/>
                </a:solidFill>
              </a:rPr>
              <a:t>Total Financial Outlay</a:t>
            </a:r>
            <a:endParaRPr lang="en-IN" sz="3200" b="1" dirty="0">
              <a:solidFill>
                <a:schemeClr val="tx1"/>
              </a:solidFill>
            </a:endParaRPr>
          </a:p>
        </p:txBody>
      </p:sp>
      <p:sp>
        <p:nvSpPr>
          <p:cNvPr id="8" name="Slide Number Placeholder 23"/>
          <p:cNvSpPr txBox="1">
            <a:spLocks/>
          </p:cNvSpPr>
          <p:nvPr/>
        </p:nvSpPr>
        <p:spPr>
          <a:xfrm>
            <a:off x="99822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15</a:t>
            </a:fld>
            <a:endParaRPr lang="en-US" dirty="0"/>
          </a:p>
        </p:txBody>
      </p:sp>
      <p:graphicFrame>
        <p:nvGraphicFramePr>
          <p:cNvPr id="2" name="Table 1">
            <a:extLst>
              <a:ext uri="{FF2B5EF4-FFF2-40B4-BE49-F238E27FC236}">
                <a16:creationId xmlns:a16="http://schemas.microsoft.com/office/drawing/2014/main" id="{5591F04B-FCF2-28C6-46E3-C538325871E1}"/>
              </a:ext>
            </a:extLst>
          </p:cNvPr>
          <p:cNvGraphicFramePr>
            <a:graphicFrameLocks noGrp="1"/>
          </p:cNvGraphicFramePr>
          <p:nvPr/>
        </p:nvGraphicFramePr>
        <p:xfrm>
          <a:off x="2476501" y="1638301"/>
          <a:ext cx="7238999" cy="3581398"/>
        </p:xfrm>
        <a:graphic>
          <a:graphicData uri="http://schemas.openxmlformats.org/drawingml/2006/table">
            <a:tbl>
              <a:tblPr>
                <a:tableStyleId>{616DA210-FB5B-4158-B5E0-FEB733F419BA}</a:tableStyleId>
              </a:tblPr>
              <a:tblGrid>
                <a:gridCol w="4007445">
                  <a:extLst>
                    <a:ext uri="{9D8B030D-6E8A-4147-A177-3AD203B41FA5}">
                      <a16:colId xmlns:a16="http://schemas.microsoft.com/office/drawing/2014/main" val="623669133"/>
                    </a:ext>
                  </a:extLst>
                </a:gridCol>
                <a:gridCol w="3231554">
                  <a:extLst>
                    <a:ext uri="{9D8B030D-6E8A-4147-A177-3AD203B41FA5}">
                      <a16:colId xmlns:a16="http://schemas.microsoft.com/office/drawing/2014/main" val="4185399188"/>
                    </a:ext>
                  </a:extLst>
                </a:gridCol>
              </a:tblGrid>
              <a:tr h="655583">
                <a:tc>
                  <a:txBody>
                    <a:bodyPr/>
                    <a:lstStyle/>
                    <a:p>
                      <a:pPr>
                        <a:lnSpc>
                          <a:spcPct val="107000"/>
                        </a:lnSpc>
                        <a:spcAft>
                          <a:spcPts val="800"/>
                        </a:spcAft>
                      </a:pPr>
                      <a:r>
                        <a:rPr lang="en-US" sz="2400" dirty="0">
                          <a:effectLst/>
                        </a:rPr>
                        <a:t>Year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400" dirty="0">
                          <a:effectLst/>
                        </a:rPr>
                        <a:t>Outlay (Rs Cr)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66940926"/>
                  </a:ext>
                </a:extLst>
              </a:tr>
              <a:tr h="585163">
                <a:tc>
                  <a:txBody>
                    <a:bodyPr/>
                    <a:lstStyle/>
                    <a:p>
                      <a:pPr>
                        <a:lnSpc>
                          <a:spcPct val="107000"/>
                        </a:lnSpc>
                        <a:spcAft>
                          <a:spcPts val="800"/>
                        </a:spcAft>
                      </a:pPr>
                      <a:r>
                        <a:rPr lang="en-US" sz="2400" dirty="0">
                          <a:effectLst/>
                        </a:rPr>
                        <a:t>2022-23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400">
                          <a:effectLst/>
                        </a:rPr>
                        <a:t>58.14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815117639"/>
                  </a:ext>
                </a:extLst>
              </a:tr>
              <a:tr h="585163">
                <a:tc>
                  <a:txBody>
                    <a:bodyPr/>
                    <a:lstStyle/>
                    <a:p>
                      <a:pPr>
                        <a:lnSpc>
                          <a:spcPct val="107000"/>
                        </a:lnSpc>
                        <a:spcAft>
                          <a:spcPts val="800"/>
                        </a:spcAft>
                      </a:pPr>
                      <a:r>
                        <a:rPr lang="en-US" sz="2400">
                          <a:effectLst/>
                        </a:rPr>
                        <a:t>2023-24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400" dirty="0">
                          <a:effectLst/>
                        </a:rPr>
                        <a:t>80.15</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100170583"/>
                  </a:ext>
                </a:extLst>
              </a:tr>
              <a:tr h="585163">
                <a:tc>
                  <a:txBody>
                    <a:bodyPr/>
                    <a:lstStyle/>
                    <a:p>
                      <a:pPr>
                        <a:lnSpc>
                          <a:spcPct val="107000"/>
                        </a:lnSpc>
                        <a:spcAft>
                          <a:spcPts val="800"/>
                        </a:spcAft>
                      </a:pPr>
                      <a:r>
                        <a:rPr lang="en-US" sz="2400">
                          <a:effectLst/>
                        </a:rPr>
                        <a:t>2024-25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400" dirty="0">
                          <a:effectLst/>
                        </a:rPr>
                        <a:t>71.85</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011801458"/>
                  </a:ext>
                </a:extLst>
              </a:tr>
              <a:tr h="585163">
                <a:tc>
                  <a:txBody>
                    <a:bodyPr/>
                    <a:lstStyle/>
                    <a:p>
                      <a:pPr>
                        <a:lnSpc>
                          <a:spcPct val="107000"/>
                        </a:lnSpc>
                        <a:spcAft>
                          <a:spcPts val="800"/>
                        </a:spcAft>
                      </a:pPr>
                      <a:r>
                        <a:rPr lang="en-US" sz="2400">
                          <a:effectLst/>
                        </a:rPr>
                        <a:t>2025-26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400" dirty="0">
                          <a:effectLst/>
                        </a:rPr>
                        <a:t>77.11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824431686"/>
                  </a:ext>
                </a:extLst>
              </a:tr>
              <a:tr h="585163">
                <a:tc>
                  <a:txBody>
                    <a:bodyPr/>
                    <a:lstStyle/>
                    <a:p>
                      <a:pPr>
                        <a:lnSpc>
                          <a:spcPct val="107000"/>
                        </a:lnSpc>
                        <a:spcAft>
                          <a:spcPts val="800"/>
                        </a:spcAft>
                      </a:pPr>
                      <a:r>
                        <a:rPr lang="en-US" sz="2400">
                          <a:effectLst/>
                        </a:rPr>
                        <a:t>Total</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400" dirty="0">
                          <a:effectLst/>
                        </a:rPr>
                        <a:t>287.24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687324430"/>
                  </a:ext>
                </a:extLst>
              </a:tr>
            </a:tbl>
          </a:graphicData>
        </a:graphic>
      </p:graphicFrame>
    </p:spTree>
    <p:extLst>
      <p:ext uri="{BB962C8B-B14F-4D97-AF65-F5344CB8AC3E}">
        <p14:creationId xmlns:p14="http://schemas.microsoft.com/office/powerpoint/2010/main" val="381440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066801"/>
            <a:ext cx="9144000" cy="1077218"/>
          </a:xfrm>
          <a:prstGeom prst="rect">
            <a:avLst/>
          </a:prstGeom>
          <a:solidFill>
            <a:schemeClr val="accent3">
              <a:lumMod val="20000"/>
              <a:lumOff val="80000"/>
            </a:schemeClr>
          </a:solidFill>
        </p:spPr>
        <p:txBody>
          <a:bodyPr wrap="square" rtlCol="0">
            <a:spAutoFit/>
          </a:bodyPr>
          <a:lstStyle/>
          <a:p>
            <a:pPr marL="165100" indent="-165100" algn="just">
              <a:buFont typeface="Wingdings" pitchFamily="2" charset="2"/>
              <a:buChar char="v"/>
            </a:pPr>
            <a:r>
              <a:rPr lang="en-GB" sz="1600" dirty="0">
                <a:latin typeface="Arial" pitchFamily="34" charset="0"/>
                <a:cs typeface="Arial" pitchFamily="34" charset="0"/>
              </a:rPr>
              <a:t>Provision of financial assistance for procurement and operation of various sanitation related equipments/vehicles like </a:t>
            </a:r>
            <a:r>
              <a:rPr lang="en-IN" sz="1600" dirty="0">
                <a:latin typeface="Arial" pitchFamily="34" charset="0"/>
                <a:cs typeface="Arial" pitchFamily="34" charset="0"/>
              </a:rPr>
              <a:t>De-</a:t>
            </a:r>
            <a:r>
              <a:rPr lang="en-IN" sz="1600" dirty="0" err="1">
                <a:latin typeface="Arial" pitchFamily="34" charset="0"/>
                <a:cs typeface="Arial" pitchFamily="34" charset="0"/>
              </a:rPr>
              <a:t>sludging</a:t>
            </a:r>
            <a:r>
              <a:rPr lang="en-IN" sz="1600" dirty="0">
                <a:latin typeface="Arial" pitchFamily="34" charset="0"/>
                <a:cs typeface="Arial" pitchFamily="34" charset="0"/>
              </a:rPr>
              <a:t> Vehicles/Cesspool Emptier, </a:t>
            </a:r>
            <a:r>
              <a:rPr lang="en-IN" sz="1600" dirty="0" err="1">
                <a:latin typeface="Arial" pitchFamily="34" charset="0"/>
                <a:cs typeface="Arial" pitchFamily="34" charset="0"/>
              </a:rPr>
              <a:t>Rodding</a:t>
            </a:r>
            <a:r>
              <a:rPr lang="en-IN" sz="1600" dirty="0">
                <a:latin typeface="Arial" pitchFamily="34" charset="0"/>
                <a:cs typeface="Arial" pitchFamily="34" charset="0"/>
              </a:rPr>
              <a:t> &amp; Jetting Machines, Suction Machines, Grabbers, De-silting machines, Garbage Tippers and other sanitation related equipments etc.</a:t>
            </a:r>
            <a:r>
              <a:rPr lang="en-GB" sz="1600" dirty="0">
                <a:latin typeface="Arial" pitchFamily="34" charset="0"/>
                <a:cs typeface="Arial" pitchFamily="34" charset="0"/>
              </a:rPr>
              <a:t> </a:t>
            </a:r>
            <a:endParaRPr lang="en-IN" sz="1000" b="1" dirty="0">
              <a:latin typeface="Arial" pitchFamily="34" charset="0"/>
              <a:cs typeface="Arial" pitchFamily="34" charset="0"/>
            </a:endParaRPr>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01201" y="44624"/>
            <a:ext cx="983257" cy="869776"/>
          </a:xfrm>
          <a:prstGeom prst="rect">
            <a:avLst/>
          </a:prstGeom>
          <a:noFill/>
          <a:ln w="9525">
            <a:noFill/>
            <a:miter lim="800000"/>
            <a:headEnd/>
            <a:tailEnd/>
          </a:ln>
        </p:spPr>
      </p:pic>
      <p:sp>
        <p:nvSpPr>
          <p:cNvPr id="5" name="Title 1"/>
          <p:cNvSpPr txBox="1">
            <a:spLocks/>
          </p:cNvSpPr>
          <p:nvPr/>
        </p:nvSpPr>
        <p:spPr>
          <a:xfrm>
            <a:off x="2590800" y="228600"/>
            <a:ext cx="7010400" cy="762000"/>
          </a:xfrm>
          <a:prstGeom prst="rect">
            <a:avLst/>
          </a:prstGeom>
          <a:solidFill>
            <a:schemeClr val="tx2">
              <a:lumMod val="20000"/>
              <a:lumOff val="8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ctr">
              <a:spcBef>
                <a:spcPct val="0"/>
              </a:spcBef>
            </a:pPr>
            <a:r>
              <a:rPr lang="en-US" sz="3200" b="1" dirty="0" err="1">
                <a:solidFill>
                  <a:schemeClr val="tx1"/>
                </a:solidFill>
              </a:rPr>
              <a:t>Swachhta</a:t>
            </a:r>
            <a:r>
              <a:rPr lang="en-US" sz="3200" b="1" dirty="0">
                <a:solidFill>
                  <a:schemeClr val="tx1"/>
                </a:solidFill>
              </a:rPr>
              <a:t> </a:t>
            </a:r>
            <a:r>
              <a:rPr lang="en-US" sz="3200" b="1" dirty="0" err="1">
                <a:solidFill>
                  <a:schemeClr val="tx1"/>
                </a:solidFill>
              </a:rPr>
              <a:t>Udyami</a:t>
            </a:r>
            <a:r>
              <a:rPr lang="en-US" sz="3200" b="1" dirty="0">
                <a:solidFill>
                  <a:schemeClr val="tx1"/>
                </a:solidFill>
              </a:rPr>
              <a:t> </a:t>
            </a:r>
            <a:r>
              <a:rPr lang="en-US" sz="3200" b="1" dirty="0" err="1">
                <a:solidFill>
                  <a:schemeClr val="tx1"/>
                </a:solidFill>
              </a:rPr>
              <a:t>Yojana</a:t>
            </a:r>
            <a:r>
              <a:rPr lang="en-US" sz="3200" b="1" dirty="0">
                <a:solidFill>
                  <a:schemeClr val="tx1"/>
                </a:solidFill>
              </a:rPr>
              <a:t> (SUY)</a:t>
            </a:r>
          </a:p>
        </p:txBody>
      </p:sp>
      <p:pic>
        <p:nvPicPr>
          <p:cNvPr id="6" name="Content Placeholder 3" descr="download 1.jf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228600"/>
            <a:ext cx="914400" cy="762000"/>
          </a:xfrm>
          <a:prstGeom prst="rect">
            <a:avLst/>
          </a:prstGeom>
        </p:spPr>
      </p:pic>
      <p:sp>
        <p:nvSpPr>
          <p:cNvPr id="7" name="Slide Number Placeholder 23"/>
          <p:cNvSpPr txBox="1">
            <a:spLocks/>
          </p:cNvSpPr>
          <p:nvPr/>
        </p:nvSpPr>
        <p:spPr>
          <a:xfrm>
            <a:off x="9982200" y="64770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16</a:t>
            </a:fld>
            <a:endParaRPr lang="en-US" dirty="0"/>
          </a:p>
        </p:txBody>
      </p:sp>
      <p:pic>
        <p:nvPicPr>
          <p:cNvPr id="8" name="Picture 3" descr="C:\Users\Sandeep kumar\Desktop\New folder\219781c9-757b-40b8-805c-ee370f933e4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2600" y="3679698"/>
            <a:ext cx="2743200" cy="2644903"/>
          </a:xfrm>
          <a:prstGeom prst="rect">
            <a:avLst/>
          </a:prstGeom>
          <a:noFill/>
        </p:spPr>
      </p:pic>
      <p:pic>
        <p:nvPicPr>
          <p:cNvPr id="10" name="Picture 3" descr="C:\Users\Hp\Desktop\All Port Blair Photos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84832" y="3733800"/>
            <a:ext cx="2854569" cy="2590800"/>
          </a:xfrm>
          <a:prstGeom prst="rect">
            <a:avLst/>
          </a:prstGeom>
          <a:noFill/>
        </p:spPr>
      </p:pic>
      <p:pic>
        <p:nvPicPr>
          <p:cNvPr id="11" name="Picture 18" descr="C:\Users\Sandeep kumar\Desktop\New folder\138f741d-4d59-46a3-8791-2ad0e911678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00600" y="3683548"/>
            <a:ext cx="2438400" cy="2633472"/>
          </a:xfrm>
          <a:prstGeom prst="rect">
            <a:avLst/>
          </a:prstGeom>
          <a:noFill/>
        </p:spPr>
      </p:pic>
      <p:sp>
        <p:nvSpPr>
          <p:cNvPr id="12" name="Rectangle 11"/>
          <p:cNvSpPr/>
          <p:nvPr/>
        </p:nvSpPr>
        <p:spPr>
          <a:xfrm>
            <a:off x="2530356" y="6400800"/>
            <a:ext cx="898644" cy="369332"/>
          </a:xfrm>
          <a:prstGeom prst="rect">
            <a:avLst/>
          </a:prstGeom>
        </p:spPr>
        <p:txBody>
          <a:bodyPr wrap="none">
            <a:spAutoFit/>
          </a:bodyPr>
          <a:lstStyle/>
          <a:p>
            <a:r>
              <a:rPr lang="en-IN" b="1" u="sng" dirty="0">
                <a:solidFill>
                  <a:schemeClr val="tx2">
                    <a:lumMod val="50000"/>
                  </a:schemeClr>
                </a:solidFill>
                <a:latin typeface="Times New Roman" pitchFamily="18" charset="0"/>
                <a:cs typeface="Times New Roman" pitchFamily="18" charset="0"/>
              </a:rPr>
              <a:t>Nellore</a:t>
            </a:r>
            <a:endParaRPr lang="en-US" dirty="0"/>
          </a:p>
        </p:txBody>
      </p:sp>
      <p:sp>
        <p:nvSpPr>
          <p:cNvPr id="13" name="Rectangle 12"/>
          <p:cNvSpPr/>
          <p:nvPr/>
        </p:nvSpPr>
        <p:spPr>
          <a:xfrm>
            <a:off x="5257800" y="6324600"/>
            <a:ext cx="1261884" cy="369332"/>
          </a:xfrm>
          <a:prstGeom prst="rect">
            <a:avLst/>
          </a:prstGeom>
        </p:spPr>
        <p:txBody>
          <a:bodyPr wrap="none">
            <a:spAutoFit/>
          </a:bodyPr>
          <a:lstStyle/>
          <a:p>
            <a:r>
              <a:rPr lang="en-IN" b="1" u="sng" dirty="0">
                <a:solidFill>
                  <a:schemeClr val="tx2">
                    <a:lumMod val="50000"/>
                  </a:schemeClr>
                </a:solidFill>
                <a:latin typeface="Times New Roman" pitchFamily="18" charset="0"/>
                <a:cs typeface="Times New Roman" pitchFamily="18" charset="0"/>
              </a:rPr>
              <a:t>Ghaziabad</a:t>
            </a:r>
            <a:endParaRPr lang="en-US" dirty="0"/>
          </a:p>
        </p:txBody>
      </p:sp>
      <p:sp>
        <p:nvSpPr>
          <p:cNvPr id="14" name="Rectangle 13"/>
          <p:cNvSpPr/>
          <p:nvPr/>
        </p:nvSpPr>
        <p:spPr>
          <a:xfrm>
            <a:off x="8422672" y="6324600"/>
            <a:ext cx="1178528" cy="369332"/>
          </a:xfrm>
          <a:prstGeom prst="rect">
            <a:avLst/>
          </a:prstGeom>
        </p:spPr>
        <p:txBody>
          <a:bodyPr wrap="none">
            <a:spAutoFit/>
          </a:bodyPr>
          <a:lstStyle/>
          <a:p>
            <a:r>
              <a:rPr lang="en-IN" b="1" u="sng" dirty="0">
                <a:solidFill>
                  <a:schemeClr val="tx2">
                    <a:lumMod val="50000"/>
                  </a:schemeClr>
                </a:solidFill>
                <a:latin typeface="Times New Roman" pitchFamily="18" charset="0"/>
                <a:cs typeface="Times New Roman" pitchFamily="18" charset="0"/>
              </a:rPr>
              <a:t>Port Blair</a:t>
            </a:r>
            <a:endParaRPr lang="en-US" dirty="0"/>
          </a:p>
        </p:txBody>
      </p:sp>
      <p:sp>
        <p:nvSpPr>
          <p:cNvPr id="15" name="TextBox 14"/>
          <p:cNvSpPr txBox="1"/>
          <p:nvPr/>
        </p:nvSpPr>
        <p:spPr>
          <a:xfrm>
            <a:off x="1524000" y="2133600"/>
            <a:ext cx="9144000" cy="1477328"/>
          </a:xfrm>
          <a:prstGeom prst="rect">
            <a:avLst/>
          </a:prstGeom>
          <a:solidFill>
            <a:schemeClr val="accent4">
              <a:lumMod val="20000"/>
              <a:lumOff val="80000"/>
            </a:schemeClr>
          </a:solidFill>
        </p:spPr>
        <p:txBody>
          <a:bodyPr wrap="square" rtlCol="0">
            <a:spAutoFit/>
          </a:bodyPr>
          <a:lstStyle/>
          <a:p>
            <a:pPr marL="165100" indent="-165100" algn="just">
              <a:buFont typeface="Wingdings" pitchFamily="2" charset="2"/>
              <a:buChar char="v"/>
            </a:pPr>
            <a:r>
              <a:rPr lang="en-GB" sz="1600" b="1" dirty="0">
                <a:latin typeface="Arial" pitchFamily="34" charset="0"/>
                <a:cs typeface="Arial" pitchFamily="34" charset="0"/>
              </a:rPr>
              <a:t>Twin objectives : </a:t>
            </a:r>
          </a:p>
          <a:p>
            <a:pPr marL="628650" indent="-287338" algn="just">
              <a:buFont typeface="Arial" pitchFamily="34" charset="0"/>
              <a:buChar char="•"/>
            </a:pPr>
            <a:r>
              <a:rPr lang="en-GB" sz="1600" dirty="0">
                <a:latin typeface="Arial" pitchFamily="34" charset="0"/>
                <a:cs typeface="Arial" pitchFamily="34" charset="0"/>
              </a:rPr>
              <a:t>elimination of manual hazardous cleaning, promoting mechanised cleaning </a:t>
            </a:r>
          </a:p>
          <a:p>
            <a:pPr marL="628650" indent="-287338" algn="just">
              <a:buFont typeface="Arial" pitchFamily="34" charset="0"/>
              <a:buChar char="•"/>
            </a:pPr>
            <a:r>
              <a:rPr lang="en-GB" sz="1600" dirty="0">
                <a:latin typeface="Arial" pitchFamily="34" charset="0"/>
                <a:cs typeface="Arial" pitchFamily="34" charset="0"/>
              </a:rPr>
              <a:t>Provision of sustainable livelihood opportunities.</a:t>
            </a:r>
          </a:p>
          <a:p>
            <a:pPr marL="628650" indent="-287338" algn="just"/>
            <a:r>
              <a:rPr lang="en-GB" sz="1600" dirty="0">
                <a:latin typeface="Arial" pitchFamily="34" charset="0"/>
                <a:cs typeface="Arial" pitchFamily="34" charset="0"/>
              </a:rPr>
              <a:t> </a:t>
            </a:r>
          </a:p>
          <a:p>
            <a:pPr marL="165100" indent="-165100" algn="just">
              <a:buFont typeface="Wingdings" pitchFamily="2" charset="2"/>
              <a:buChar char="v"/>
            </a:pPr>
            <a:r>
              <a:rPr lang="en-IN" sz="1600" dirty="0">
                <a:latin typeface="Arial" pitchFamily="34" charset="0"/>
                <a:cs typeface="Arial" pitchFamily="34" charset="0"/>
              </a:rPr>
              <a:t> Financial assistance provided to individual as well as Group/SHGs/Cooperatives.</a:t>
            </a:r>
          </a:p>
          <a:p>
            <a:pPr marL="165100" indent="-165100" algn="just">
              <a:buFont typeface="Arial" pitchFamily="34" charset="0"/>
              <a:buChar char="•"/>
            </a:pPr>
            <a:endParaRPr lang="en-IN" sz="1000" b="1" dirty="0">
              <a:latin typeface="Arial" pitchFamily="34" charset="0"/>
              <a:cs typeface="Arial"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200" y="3611880"/>
            <a:ext cx="8229600" cy="4389120"/>
          </a:xfrm>
        </p:spPr>
        <p:txBody>
          <a:bodyPr/>
          <a:lstStyle/>
          <a:p>
            <a:pPr>
              <a:buNone/>
            </a:pPr>
            <a:endParaRPr lang="en-IN" dirty="0"/>
          </a:p>
          <a:p>
            <a:pPr>
              <a:buNone/>
            </a:pPr>
            <a:endParaRPr lang="en-IN" dirty="0"/>
          </a:p>
        </p:txBody>
      </p:sp>
      <p:sp>
        <p:nvSpPr>
          <p:cNvPr id="6" name="Slide Number Placeholder 23"/>
          <p:cNvSpPr txBox="1">
            <a:spLocks/>
          </p:cNvSpPr>
          <p:nvPr/>
        </p:nvSpPr>
        <p:spPr>
          <a:xfrm>
            <a:off x="9982200" y="6416676"/>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17</a:t>
            </a:fld>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01200" y="44624"/>
            <a:ext cx="1066800" cy="564976"/>
          </a:xfrm>
          <a:prstGeom prst="rect">
            <a:avLst/>
          </a:prstGeom>
          <a:noFill/>
          <a:ln w="9525">
            <a:noFill/>
            <a:miter lim="800000"/>
            <a:headEnd/>
            <a:tailEnd/>
          </a:ln>
        </p:spPr>
      </p:pic>
      <p:sp>
        <p:nvSpPr>
          <p:cNvPr id="9" name="Title 1"/>
          <p:cNvSpPr txBox="1">
            <a:spLocks/>
          </p:cNvSpPr>
          <p:nvPr/>
        </p:nvSpPr>
        <p:spPr>
          <a:xfrm>
            <a:off x="2590800" y="76200"/>
            <a:ext cx="7010400" cy="609600"/>
          </a:xfrm>
          <a:prstGeom prst="rect">
            <a:avLst/>
          </a:prstGeom>
          <a:solidFill>
            <a:schemeClr val="tx2">
              <a:lumMod val="20000"/>
              <a:lumOff val="8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ctr">
              <a:spcBef>
                <a:spcPct val="0"/>
              </a:spcBef>
            </a:pPr>
            <a:r>
              <a:rPr lang="en-US" sz="3200" b="1" dirty="0" err="1">
                <a:solidFill>
                  <a:schemeClr val="tx1"/>
                </a:solidFill>
              </a:rPr>
              <a:t>Swachhta</a:t>
            </a:r>
            <a:r>
              <a:rPr lang="en-US" sz="3200" b="1" dirty="0">
                <a:solidFill>
                  <a:schemeClr val="tx1"/>
                </a:solidFill>
              </a:rPr>
              <a:t> </a:t>
            </a:r>
            <a:r>
              <a:rPr lang="en-US" sz="3200" b="1" dirty="0" err="1">
                <a:solidFill>
                  <a:schemeClr val="tx1"/>
                </a:solidFill>
              </a:rPr>
              <a:t>Udyami</a:t>
            </a:r>
            <a:r>
              <a:rPr lang="en-US" sz="3200" b="1" dirty="0">
                <a:solidFill>
                  <a:schemeClr val="tx1"/>
                </a:solidFill>
              </a:rPr>
              <a:t> </a:t>
            </a:r>
            <a:r>
              <a:rPr lang="en-US" sz="3200" b="1" dirty="0" err="1">
                <a:solidFill>
                  <a:schemeClr val="tx1"/>
                </a:solidFill>
              </a:rPr>
              <a:t>Yojana</a:t>
            </a:r>
            <a:r>
              <a:rPr lang="en-US" sz="3200" b="1" dirty="0">
                <a:solidFill>
                  <a:schemeClr val="tx1"/>
                </a:solidFill>
              </a:rPr>
              <a:t> (SUY)</a:t>
            </a:r>
          </a:p>
        </p:txBody>
      </p:sp>
      <p:pic>
        <p:nvPicPr>
          <p:cNvPr id="12" name="Content Placeholder 3" descr="download 1.jf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76200"/>
            <a:ext cx="914400" cy="609600"/>
          </a:xfrm>
          <a:prstGeom prst="rect">
            <a:avLst/>
          </a:prstGeom>
        </p:spPr>
      </p:pic>
      <p:graphicFrame>
        <p:nvGraphicFramePr>
          <p:cNvPr id="13" name="Table 12"/>
          <p:cNvGraphicFramePr>
            <a:graphicFrameLocks noGrp="1"/>
          </p:cNvGraphicFramePr>
          <p:nvPr/>
        </p:nvGraphicFramePr>
        <p:xfrm>
          <a:off x="1524000" y="3276600"/>
          <a:ext cx="9144000" cy="2667000"/>
        </p:xfrm>
        <a:graphic>
          <a:graphicData uri="http://schemas.openxmlformats.org/drawingml/2006/table">
            <a:tbl>
              <a:tblPr/>
              <a:tblGrid>
                <a:gridCol w="1728271">
                  <a:extLst>
                    <a:ext uri="{9D8B030D-6E8A-4147-A177-3AD203B41FA5}">
                      <a16:colId xmlns:a16="http://schemas.microsoft.com/office/drawing/2014/main" val="20000"/>
                    </a:ext>
                  </a:extLst>
                </a:gridCol>
                <a:gridCol w="3812542">
                  <a:extLst>
                    <a:ext uri="{9D8B030D-6E8A-4147-A177-3AD203B41FA5}">
                      <a16:colId xmlns:a16="http://schemas.microsoft.com/office/drawing/2014/main" val="20001"/>
                    </a:ext>
                  </a:extLst>
                </a:gridCol>
                <a:gridCol w="3603187">
                  <a:extLst>
                    <a:ext uri="{9D8B030D-6E8A-4147-A177-3AD203B41FA5}">
                      <a16:colId xmlns:a16="http://schemas.microsoft.com/office/drawing/2014/main" val="20002"/>
                    </a:ext>
                  </a:extLst>
                </a:gridCol>
              </a:tblGrid>
              <a:tr h="407430">
                <a:tc>
                  <a:txBody>
                    <a:bodyPr/>
                    <a:lstStyle/>
                    <a:p>
                      <a:pPr marL="0" marR="0" algn="ctr">
                        <a:lnSpc>
                          <a:spcPct val="115000"/>
                        </a:lnSpc>
                        <a:spcBef>
                          <a:spcPts val="0"/>
                        </a:spcBef>
                        <a:spcAft>
                          <a:spcPts val="0"/>
                        </a:spcAft>
                      </a:pPr>
                      <a:r>
                        <a:rPr lang="en-US" sz="1600" b="1" dirty="0">
                          <a:solidFill>
                            <a:srgbClr val="002060"/>
                          </a:solidFill>
                          <a:latin typeface="Arial" pitchFamily="34" charset="0"/>
                          <a:ea typeface="Times New Roman"/>
                          <a:cs typeface="Arial" pitchFamily="34" charset="0"/>
                        </a:rPr>
                        <a:t>Type</a:t>
                      </a:r>
                      <a:r>
                        <a:rPr lang="en-US" sz="1600" b="1" baseline="0" dirty="0">
                          <a:solidFill>
                            <a:srgbClr val="002060"/>
                          </a:solidFill>
                          <a:latin typeface="Arial" pitchFamily="34" charset="0"/>
                          <a:ea typeface="Times New Roman"/>
                          <a:cs typeface="Arial" pitchFamily="34" charset="0"/>
                        </a:rPr>
                        <a:t> of Project</a:t>
                      </a:r>
                      <a:endParaRPr lang="en-US" sz="1600" b="1" dirty="0">
                        <a:solidFill>
                          <a:srgbClr val="002060"/>
                        </a:solidFill>
                        <a:latin typeface="Arial" pitchFamily="34" charset="0"/>
                        <a:ea typeface="Times New Roman"/>
                        <a:cs typeface="Arial" pitchFamily="34" charset="0"/>
                      </a:endParaRP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solidFill>
                            <a:srgbClr val="002060"/>
                          </a:solidFill>
                          <a:latin typeface="Arial" pitchFamily="34" charset="0"/>
                          <a:ea typeface="Times New Roman"/>
                          <a:cs typeface="Arial" pitchFamily="34" charset="0"/>
                        </a:rPr>
                        <a:t>Range of Project Cost (Rs.)</a:t>
                      </a:r>
                      <a:endParaRPr lang="en-US" sz="1600" dirty="0">
                        <a:solidFill>
                          <a:srgbClr val="002060"/>
                        </a:solidFill>
                        <a:latin typeface="Arial" pitchFamily="34" charset="0"/>
                        <a:ea typeface="Times New Roman"/>
                        <a:cs typeface="Arial" pitchFamily="34" charset="0"/>
                      </a:endParaRP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solidFill>
                            <a:srgbClr val="002060"/>
                          </a:solidFill>
                          <a:latin typeface="Arial" pitchFamily="34" charset="0"/>
                          <a:ea typeface="Times New Roman"/>
                          <a:cs typeface="Arial" pitchFamily="34" charset="0"/>
                        </a:rPr>
                        <a:t>Capital Subsidy</a:t>
                      </a:r>
                      <a:endParaRPr lang="en-US" sz="1600" dirty="0">
                        <a:solidFill>
                          <a:srgbClr val="002060"/>
                        </a:solidFill>
                        <a:latin typeface="Arial" pitchFamily="34" charset="0"/>
                        <a:ea typeface="Times New Roman"/>
                        <a:cs typeface="Arial" pitchFamily="34" charset="0"/>
                      </a:endParaRP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60356">
                <a:tc rowSpan="2">
                  <a:txBody>
                    <a:bodyPr/>
                    <a:lstStyle/>
                    <a:p>
                      <a:pPr marL="0" marR="0" algn="ctr">
                        <a:lnSpc>
                          <a:spcPct val="115000"/>
                        </a:lnSpc>
                        <a:spcBef>
                          <a:spcPts val="0"/>
                        </a:spcBef>
                        <a:spcAft>
                          <a:spcPts val="0"/>
                        </a:spcAft>
                      </a:pPr>
                      <a:r>
                        <a:rPr lang="en-US" sz="1600" dirty="0">
                          <a:solidFill>
                            <a:srgbClr val="002060"/>
                          </a:solidFill>
                          <a:latin typeface="Arial" pitchFamily="34" charset="0"/>
                          <a:ea typeface="Times New Roman"/>
                          <a:cs typeface="Arial" pitchFamily="34" charset="0"/>
                        </a:rPr>
                        <a:t>Individual</a:t>
                      </a: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err="1">
                          <a:solidFill>
                            <a:srgbClr val="002060"/>
                          </a:solidFill>
                          <a:latin typeface="Arial" pitchFamily="34" charset="0"/>
                          <a:ea typeface="Times New Roman"/>
                          <a:cs typeface="Arial" pitchFamily="34" charset="0"/>
                        </a:rPr>
                        <a:t>Upto</a:t>
                      </a:r>
                      <a:r>
                        <a:rPr lang="en-US" sz="1600" dirty="0">
                          <a:solidFill>
                            <a:srgbClr val="002060"/>
                          </a:solidFill>
                          <a:latin typeface="Arial" pitchFamily="34" charset="0"/>
                          <a:ea typeface="Times New Roman"/>
                          <a:cs typeface="Arial" pitchFamily="34" charset="0"/>
                        </a:rPr>
                        <a:t> Rs. 5,00,000 </a:t>
                      </a: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a:solidFill>
                            <a:srgbClr val="002060"/>
                          </a:solidFill>
                          <a:latin typeface="Arial" pitchFamily="34" charset="0"/>
                          <a:ea typeface="Times New Roman"/>
                          <a:cs typeface="Arial" pitchFamily="34" charset="0"/>
                        </a:rPr>
                        <a:t>50% of project cost</a:t>
                      </a: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899607">
                <a:tc vMerge="1">
                  <a:txBody>
                    <a:bodyPr/>
                    <a:lstStyle/>
                    <a:p>
                      <a:pPr marL="0" marR="0" algn="ctr">
                        <a:lnSpc>
                          <a:spcPct val="115000"/>
                        </a:lnSpc>
                        <a:spcBef>
                          <a:spcPts val="0"/>
                        </a:spcBef>
                        <a:spcAft>
                          <a:spcPts val="0"/>
                        </a:spcAft>
                      </a:pPr>
                      <a:endParaRPr lang="en-US" sz="2000" dirty="0">
                        <a:solidFill>
                          <a:srgbClr val="002060"/>
                        </a:solidFill>
                        <a:latin typeface="Times New Roman" pitchFamily="18" charset="0"/>
                        <a:ea typeface="Times New Roman"/>
                        <a:cs typeface="Times New Roman" pitchFamily="18" charset="0"/>
                      </a:endParaRP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a:solidFill>
                            <a:srgbClr val="002060"/>
                          </a:solidFill>
                          <a:latin typeface="Arial" pitchFamily="34" charset="0"/>
                          <a:ea typeface="Times New Roman"/>
                          <a:cs typeface="Arial" pitchFamily="34" charset="0"/>
                        </a:rPr>
                        <a:t>5,00,000 to 15,00,000</a:t>
                      </a: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a:solidFill>
                            <a:srgbClr val="002060"/>
                          </a:solidFill>
                          <a:latin typeface="Arial" pitchFamily="34" charset="0"/>
                          <a:ea typeface="Times New Roman"/>
                          <a:cs typeface="Arial" pitchFamily="34" charset="0"/>
                        </a:rPr>
                        <a:t>Rs. 2.5 </a:t>
                      </a:r>
                      <a:r>
                        <a:rPr lang="en-US" sz="1600" dirty="0" err="1">
                          <a:solidFill>
                            <a:srgbClr val="002060"/>
                          </a:solidFill>
                          <a:latin typeface="Arial" pitchFamily="34" charset="0"/>
                          <a:ea typeface="Times New Roman"/>
                          <a:cs typeface="Arial" pitchFamily="34" charset="0"/>
                        </a:rPr>
                        <a:t>lakh</a:t>
                      </a:r>
                      <a:r>
                        <a:rPr lang="en-US" sz="1600" dirty="0">
                          <a:solidFill>
                            <a:srgbClr val="002060"/>
                          </a:solidFill>
                          <a:latin typeface="Arial" pitchFamily="34" charset="0"/>
                          <a:ea typeface="Times New Roman"/>
                          <a:cs typeface="Arial" pitchFamily="34" charset="0"/>
                        </a:rPr>
                        <a:t> + 25% of remaining project cost.</a:t>
                      </a:r>
                      <a:r>
                        <a:rPr lang="en-US" sz="1600" baseline="0" dirty="0">
                          <a:solidFill>
                            <a:srgbClr val="002060"/>
                          </a:solidFill>
                          <a:latin typeface="Arial" pitchFamily="34" charset="0"/>
                          <a:ea typeface="Times New Roman"/>
                          <a:cs typeface="Arial" pitchFamily="34" charset="0"/>
                        </a:rPr>
                        <a:t> Maximum subsidy Rs. 5.00 </a:t>
                      </a:r>
                      <a:r>
                        <a:rPr lang="en-US" sz="1600" baseline="0" dirty="0" err="1">
                          <a:solidFill>
                            <a:srgbClr val="002060"/>
                          </a:solidFill>
                          <a:latin typeface="Arial" pitchFamily="34" charset="0"/>
                          <a:ea typeface="Times New Roman"/>
                          <a:cs typeface="Arial" pitchFamily="34" charset="0"/>
                        </a:rPr>
                        <a:t>lakh</a:t>
                      </a:r>
                      <a:r>
                        <a:rPr lang="en-US" sz="1600" baseline="0" dirty="0">
                          <a:solidFill>
                            <a:srgbClr val="002060"/>
                          </a:solidFill>
                          <a:latin typeface="Arial" pitchFamily="34" charset="0"/>
                          <a:ea typeface="Times New Roman"/>
                          <a:cs typeface="Arial" pitchFamily="34" charset="0"/>
                        </a:rPr>
                        <a:t>.</a:t>
                      </a:r>
                      <a:endParaRPr lang="en-US" sz="1600" dirty="0">
                        <a:solidFill>
                          <a:srgbClr val="002060"/>
                        </a:solidFill>
                        <a:latin typeface="Arial" pitchFamily="34" charset="0"/>
                        <a:ea typeface="Times New Roman"/>
                        <a:cs typeface="Arial" pitchFamily="34" charset="0"/>
                      </a:endParaRP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r h="89960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rgbClr val="002060"/>
                          </a:solidFill>
                          <a:latin typeface="Arial" pitchFamily="34" charset="0"/>
                          <a:ea typeface="Times New Roman"/>
                          <a:cs typeface="Arial" pitchFamily="34" charset="0"/>
                        </a:rPr>
                        <a:t>Group (maximum 5 members) </a:t>
                      </a: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err="1">
                          <a:solidFill>
                            <a:srgbClr val="002060"/>
                          </a:solidFill>
                          <a:latin typeface="Arial" pitchFamily="34" charset="0"/>
                          <a:ea typeface="Times New Roman"/>
                          <a:cs typeface="Arial" pitchFamily="34" charset="0"/>
                        </a:rPr>
                        <a:t>Upto</a:t>
                      </a:r>
                      <a:r>
                        <a:rPr lang="en-US" sz="1600" dirty="0">
                          <a:solidFill>
                            <a:srgbClr val="002060"/>
                          </a:solidFill>
                          <a:latin typeface="Arial" pitchFamily="34" charset="0"/>
                          <a:ea typeface="Times New Roman"/>
                          <a:cs typeface="Arial" pitchFamily="34" charset="0"/>
                        </a:rPr>
                        <a:t> Rs. 10,00,000 </a:t>
                      </a:r>
                      <a:r>
                        <a:rPr lang="en-US" sz="1600" dirty="0" err="1">
                          <a:solidFill>
                            <a:srgbClr val="002060"/>
                          </a:solidFill>
                          <a:latin typeface="Arial" pitchFamily="34" charset="0"/>
                          <a:ea typeface="Times New Roman"/>
                          <a:cs typeface="Arial" pitchFamily="34" charset="0"/>
                        </a:rPr>
                        <a:t>lakh</a:t>
                      </a:r>
                      <a:r>
                        <a:rPr lang="en-US" sz="1600" dirty="0">
                          <a:solidFill>
                            <a:srgbClr val="002060"/>
                          </a:solidFill>
                          <a:latin typeface="Arial" pitchFamily="34" charset="0"/>
                          <a:ea typeface="Times New Roman"/>
                          <a:cs typeface="Arial" pitchFamily="34" charset="0"/>
                        </a:rPr>
                        <a:t> per beneficiary and  project cost </a:t>
                      </a:r>
                      <a:r>
                        <a:rPr lang="en-US" sz="1600" dirty="0" err="1">
                          <a:solidFill>
                            <a:srgbClr val="002060"/>
                          </a:solidFill>
                          <a:latin typeface="Arial" pitchFamily="34" charset="0"/>
                          <a:ea typeface="Times New Roman"/>
                          <a:cs typeface="Arial" pitchFamily="34" charset="0"/>
                        </a:rPr>
                        <a:t>upto</a:t>
                      </a:r>
                      <a:r>
                        <a:rPr lang="en-US" sz="1600" dirty="0">
                          <a:solidFill>
                            <a:srgbClr val="002060"/>
                          </a:solidFill>
                          <a:latin typeface="Arial" pitchFamily="34" charset="0"/>
                          <a:ea typeface="Times New Roman"/>
                          <a:cs typeface="Arial" pitchFamily="34" charset="0"/>
                        </a:rPr>
                        <a:t> Rs. 50,00,000</a:t>
                      </a:r>
                    </a:p>
                    <a:p>
                      <a:pPr marL="0" marR="0" algn="ctr">
                        <a:lnSpc>
                          <a:spcPct val="115000"/>
                        </a:lnSpc>
                        <a:spcBef>
                          <a:spcPts val="0"/>
                        </a:spcBef>
                        <a:spcAft>
                          <a:spcPts val="0"/>
                        </a:spcAft>
                      </a:pPr>
                      <a:endParaRPr lang="en-US" sz="1600" dirty="0">
                        <a:solidFill>
                          <a:srgbClr val="002060"/>
                        </a:solidFill>
                        <a:latin typeface="Arial" pitchFamily="34" charset="0"/>
                        <a:ea typeface="Times New Roman"/>
                        <a:cs typeface="Arial" pitchFamily="34" charset="0"/>
                      </a:endParaRP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latin typeface="Arial" pitchFamily="34" charset="0"/>
                          <a:ea typeface="Times New Roman"/>
                          <a:cs typeface="Arial" pitchFamily="34" charset="0"/>
                        </a:rPr>
                        <a:t>Same as admissible to individuals subject to maximum Rs. 3.75 </a:t>
                      </a:r>
                      <a:r>
                        <a:rPr lang="en-US" sz="1600" kern="1200" dirty="0" err="1">
                          <a:solidFill>
                            <a:schemeClr val="tx1"/>
                          </a:solidFill>
                          <a:latin typeface="Arial" pitchFamily="34" charset="0"/>
                          <a:ea typeface="Times New Roman"/>
                          <a:cs typeface="Arial" pitchFamily="34" charset="0"/>
                        </a:rPr>
                        <a:t>lakh</a:t>
                      </a:r>
                      <a:r>
                        <a:rPr lang="en-US" sz="1600" kern="1200" dirty="0">
                          <a:solidFill>
                            <a:schemeClr val="tx1"/>
                          </a:solidFill>
                          <a:latin typeface="Arial" pitchFamily="34" charset="0"/>
                          <a:ea typeface="Times New Roman"/>
                          <a:cs typeface="Arial" pitchFamily="34" charset="0"/>
                        </a:rPr>
                        <a:t> per beneficiary</a:t>
                      </a:r>
                      <a:endParaRPr lang="en-US" sz="1600" dirty="0">
                        <a:solidFill>
                          <a:srgbClr val="002060"/>
                        </a:solidFill>
                        <a:latin typeface="Arial" pitchFamily="34" charset="0"/>
                        <a:ea typeface="Times New Roman"/>
                        <a:cs typeface="Arial" pitchFamily="34" charset="0"/>
                      </a:endParaRPr>
                    </a:p>
                  </a:txBody>
                  <a:tcPr marL="33883" marR="33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14" name="Title 1"/>
          <p:cNvSpPr txBox="1">
            <a:spLocks/>
          </p:cNvSpPr>
          <p:nvPr/>
        </p:nvSpPr>
        <p:spPr>
          <a:xfrm>
            <a:off x="1524000" y="838200"/>
            <a:ext cx="9144000" cy="2133600"/>
          </a:xfrm>
          <a:prstGeom prst="rect">
            <a:avLst/>
          </a:prstGeom>
          <a:solidFill>
            <a:schemeClr val="tx2">
              <a:lumMod val="20000"/>
              <a:lumOff val="8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fontScale="55000" lnSpcReduction="20000"/>
          </a:bodyPr>
          <a:lstStyle/>
          <a:p>
            <a:pPr lvl="0" algn="just">
              <a:spcBef>
                <a:spcPct val="0"/>
              </a:spcBef>
            </a:pPr>
            <a:r>
              <a:rPr lang="en-US" sz="3200" b="1" dirty="0">
                <a:solidFill>
                  <a:schemeClr val="tx1"/>
                </a:solidFill>
              </a:rPr>
              <a:t>KEY FEATURES:</a:t>
            </a:r>
          </a:p>
          <a:p>
            <a:pPr lvl="0" algn="just">
              <a:spcBef>
                <a:spcPct val="0"/>
              </a:spcBef>
            </a:pPr>
            <a:endParaRPr lang="en-US" sz="3200" b="1" dirty="0">
              <a:solidFill>
                <a:schemeClr val="tx1"/>
              </a:solidFill>
            </a:endParaRPr>
          </a:p>
          <a:p>
            <a:pPr marL="225425" indent="-225425" algn="just">
              <a:spcBef>
                <a:spcPct val="0"/>
              </a:spcBef>
              <a:buFont typeface="Wingdings" pitchFamily="2" charset="2"/>
              <a:buChar char="§"/>
            </a:pPr>
            <a:r>
              <a:rPr lang="en-US" sz="3200" b="1" dirty="0">
                <a:solidFill>
                  <a:schemeClr val="tx1"/>
                </a:solidFill>
              </a:rPr>
              <a:t>The scheme is being implemented since FY 2020-21.</a:t>
            </a:r>
          </a:p>
          <a:p>
            <a:pPr marL="225425" indent="-225425" algn="just">
              <a:spcBef>
                <a:spcPct val="0"/>
              </a:spcBef>
              <a:buFont typeface="Wingdings" pitchFamily="2" charset="2"/>
              <a:buChar char="§"/>
            </a:pPr>
            <a:r>
              <a:rPr lang="en-US" sz="3200" b="1" dirty="0">
                <a:solidFill>
                  <a:schemeClr val="tx1"/>
                </a:solidFill>
              </a:rPr>
              <a:t>Loans through Channelizing Agencies of NSKFDC/Financial Corporation/ Banks</a:t>
            </a:r>
          </a:p>
          <a:p>
            <a:pPr marL="225425" indent="-225425" algn="just">
              <a:spcBef>
                <a:spcPct val="0"/>
              </a:spcBef>
              <a:buFont typeface="Wingdings" pitchFamily="2" charset="2"/>
              <a:buChar char="§"/>
            </a:pPr>
            <a:r>
              <a:rPr lang="en-US" sz="3200" b="1" dirty="0">
                <a:solidFill>
                  <a:schemeClr val="tx1"/>
                </a:solidFill>
              </a:rPr>
              <a:t>Projects </a:t>
            </a:r>
            <a:r>
              <a:rPr lang="en-US" sz="3200" b="1" dirty="0" err="1">
                <a:solidFill>
                  <a:schemeClr val="tx1"/>
                </a:solidFill>
              </a:rPr>
              <a:t>upto</a:t>
            </a:r>
            <a:r>
              <a:rPr lang="en-US" sz="3200" b="1" dirty="0">
                <a:solidFill>
                  <a:schemeClr val="tx1"/>
                </a:solidFill>
              </a:rPr>
              <a:t> Rs.15.00 </a:t>
            </a:r>
            <a:r>
              <a:rPr lang="en-US" sz="3200" b="1" dirty="0" err="1">
                <a:solidFill>
                  <a:schemeClr val="tx1"/>
                </a:solidFill>
              </a:rPr>
              <a:t>Lakhs</a:t>
            </a:r>
            <a:r>
              <a:rPr lang="en-US" sz="3200" b="1" dirty="0">
                <a:solidFill>
                  <a:schemeClr val="tx1"/>
                </a:solidFill>
              </a:rPr>
              <a:t> for Individuals and </a:t>
            </a:r>
            <a:r>
              <a:rPr lang="en-US" sz="3200" b="1" dirty="0" err="1">
                <a:solidFill>
                  <a:schemeClr val="tx1"/>
                </a:solidFill>
              </a:rPr>
              <a:t>upto</a:t>
            </a:r>
            <a:r>
              <a:rPr lang="en-US" sz="3200" b="1" dirty="0">
                <a:solidFill>
                  <a:schemeClr val="tx1"/>
                </a:solidFill>
              </a:rPr>
              <a:t> Rs.50.00 </a:t>
            </a:r>
            <a:r>
              <a:rPr lang="en-US" sz="3200" b="1" dirty="0" err="1">
                <a:solidFill>
                  <a:schemeClr val="tx1"/>
                </a:solidFill>
              </a:rPr>
              <a:t>Lakhs</a:t>
            </a:r>
            <a:r>
              <a:rPr lang="en-US" sz="3200" b="1" dirty="0">
                <a:solidFill>
                  <a:schemeClr val="tx1"/>
                </a:solidFill>
              </a:rPr>
              <a:t> for Group Projects </a:t>
            </a:r>
          </a:p>
          <a:p>
            <a:pPr marL="225425" indent="-225425" algn="just">
              <a:spcBef>
                <a:spcPct val="0"/>
              </a:spcBef>
              <a:buFont typeface="Wingdings" pitchFamily="2" charset="2"/>
              <a:buChar char="§"/>
            </a:pPr>
            <a:r>
              <a:rPr lang="en-US" sz="3200" b="1" dirty="0">
                <a:solidFill>
                  <a:schemeClr val="tx1"/>
                </a:solidFill>
              </a:rPr>
              <a:t>Rate of interest 4% </a:t>
            </a:r>
          </a:p>
          <a:p>
            <a:pPr marL="225425" indent="-225425" algn="just">
              <a:spcBef>
                <a:spcPct val="0"/>
              </a:spcBef>
              <a:buFont typeface="Wingdings" pitchFamily="2" charset="2"/>
              <a:buChar char="§"/>
            </a:pPr>
            <a:r>
              <a:rPr lang="en-US" sz="3200" b="1" dirty="0">
                <a:solidFill>
                  <a:schemeClr val="tx1"/>
                </a:solidFill>
              </a:rPr>
              <a:t>Interest rebate for Women/  timely repayment</a:t>
            </a:r>
          </a:p>
          <a:p>
            <a:pPr marL="225425" indent="-225425" algn="just">
              <a:spcBef>
                <a:spcPct val="0"/>
              </a:spcBef>
              <a:buFont typeface="Wingdings" pitchFamily="2" charset="2"/>
              <a:buChar char="§"/>
            </a:pPr>
            <a:r>
              <a:rPr lang="en-US" sz="3200" b="1" dirty="0">
                <a:solidFill>
                  <a:schemeClr val="tx1"/>
                </a:solidFill>
              </a:rPr>
              <a:t>Repayment period </a:t>
            </a:r>
            <a:r>
              <a:rPr lang="en-US" sz="3200" b="1" dirty="0" err="1">
                <a:solidFill>
                  <a:schemeClr val="tx1"/>
                </a:solidFill>
              </a:rPr>
              <a:t>upto</a:t>
            </a:r>
            <a:r>
              <a:rPr lang="en-US" sz="3200" b="1" dirty="0">
                <a:solidFill>
                  <a:schemeClr val="tx1"/>
                </a:solidFill>
              </a:rPr>
              <a:t> 7 years</a:t>
            </a:r>
          </a:p>
          <a:p>
            <a:pPr marL="225425" indent="-225425" algn="just">
              <a:spcBef>
                <a:spcPct val="0"/>
              </a:spcBef>
              <a:buFont typeface="Wingdings" pitchFamily="2" charset="2"/>
              <a:buChar char="§"/>
            </a:pPr>
            <a:endParaRPr lang="en-US" sz="3200" b="1" dirty="0">
              <a:solidFill>
                <a:schemeClr val="tx1"/>
              </a:solidFill>
            </a:endParaRPr>
          </a:p>
        </p:txBody>
      </p:sp>
      <p:sp>
        <p:nvSpPr>
          <p:cNvPr id="17" name="Rectangle 16"/>
          <p:cNvSpPr/>
          <p:nvPr/>
        </p:nvSpPr>
        <p:spPr>
          <a:xfrm>
            <a:off x="1524000" y="2895600"/>
            <a:ext cx="9144000" cy="369332"/>
          </a:xfrm>
          <a:prstGeom prst="rect">
            <a:avLst/>
          </a:prstGeom>
          <a:solidFill>
            <a:schemeClr val="accent3">
              <a:lumMod val="20000"/>
              <a:lumOff val="80000"/>
            </a:schemeClr>
          </a:solidFill>
        </p:spPr>
        <p:txBody>
          <a:bodyPr wrap="square">
            <a:spAutoFit/>
          </a:bodyPr>
          <a:lstStyle/>
          <a:p>
            <a:pPr lvl="0" algn="just">
              <a:spcBef>
                <a:spcPct val="0"/>
              </a:spcBef>
            </a:pPr>
            <a:r>
              <a:rPr lang="en-US" b="1" dirty="0"/>
              <a:t>Subsidy under SRMS</a:t>
            </a:r>
          </a:p>
        </p:txBody>
      </p:sp>
      <p:sp>
        <p:nvSpPr>
          <p:cNvPr id="18" name="Oval 17"/>
          <p:cNvSpPr/>
          <p:nvPr/>
        </p:nvSpPr>
        <p:spPr>
          <a:xfrm>
            <a:off x="9829800" y="762001"/>
            <a:ext cx="795844" cy="926555"/>
          </a:xfrm>
          <a:prstGeom prst="ellipse">
            <a:avLst/>
          </a:prstGeom>
          <a:blipFill rotWithShape="0">
            <a:blip r:embed="rId4" cstate="screen">
              <a:extLst>
                <a:ext uri="{28A0092B-C50C-407E-A947-70E740481C1C}">
                  <a14:useLocalDpi xmlns:a14="http://schemas.microsoft.com/office/drawing/2010/main"/>
                </a:ext>
              </a:extLst>
            </a:blip>
            <a:stretch>
              <a:fillRect/>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1524000" y="5955268"/>
            <a:ext cx="9144000" cy="369332"/>
          </a:xfrm>
          <a:prstGeom prst="rect">
            <a:avLst/>
          </a:prstGeom>
          <a:solidFill>
            <a:schemeClr val="accent2">
              <a:lumMod val="20000"/>
              <a:lumOff val="80000"/>
            </a:schemeClr>
          </a:solidFill>
        </p:spPr>
        <p:txBody>
          <a:bodyPr wrap="square">
            <a:spAutoFit/>
          </a:bodyPr>
          <a:lstStyle/>
          <a:p>
            <a:pPr lvl="0" algn="just">
              <a:spcBef>
                <a:spcPct val="0"/>
              </a:spcBef>
            </a:pPr>
            <a:r>
              <a:rPr lang="en-US" b="1" dirty="0"/>
              <a:t>Interest Subsidy : For the interest rate over and above 6% per annum charge by Bank.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31B8-7920-02C8-5719-48651D018D7A}"/>
              </a:ext>
            </a:extLst>
          </p:cNvPr>
          <p:cNvSpPr>
            <a:spLocks noGrp="1"/>
          </p:cNvSpPr>
          <p:nvPr>
            <p:ph type="title"/>
          </p:nvPr>
        </p:nvSpPr>
        <p:spPr>
          <a:xfrm>
            <a:off x="2456329" y="2953872"/>
            <a:ext cx="7772400" cy="1362075"/>
          </a:xfrm>
          <a:solidFill>
            <a:schemeClr val="accent6">
              <a:lumMod val="60000"/>
              <a:lumOff val="40000"/>
            </a:schemeClr>
          </a:solidFill>
        </p:spPr>
        <p:txBody>
          <a:bodyPr/>
          <a:lstStyle/>
          <a:p>
            <a:pPr algn="ctr"/>
            <a:r>
              <a:rPr lang="en-US" dirty="0"/>
              <a:t>Thank you</a:t>
            </a:r>
            <a:endParaRPr lang="en-IN" dirty="0"/>
          </a:p>
        </p:txBody>
      </p:sp>
    </p:spTree>
    <p:extLst>
      <p:ext uri="{BB962C8B-B14F-4D97-AF65-F5344CB8AC3E}">
        <p14:creationId xmlns:p14="http://schemas.microsoft.com/office/powerpoint/2010/main" val="124859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ownload Ashok Stambh Logo 100% Free - AshokStambh"/>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ownload Ashok Stambh Logo 100% Free - AshokStambh"/>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ownload 1.jf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6400" y="152400"/>
            <a:ext cx="1197429" cy="762000"/>
          </a:xfrm>
          <a:prstGeom prst="rect">
            <a:avLst/>
          </a:prstGeom>
        </p:spPr>
      </p:pic>
      <p:sp>
        <p:nvSpPr>
          <p:cNvPr id="7" name="Rounded Rectangle 6"/>
          <p:cNvSpPr/>
          <p:nvPr/>
        </p:nvSpPr>
        <p:spPr>
          <a:xfrm>
            <a:off x="2819400" y="914400"/>
            <a:ext cx="6324600" cy="29718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“National Action For Mechanized Sanitation Ecosystem” (NAMASTE)</a:t>
            </a:r>
          </a:p>
          <a:p>
            <a:pPr algn="ctr"/>
            <a:endParaRPr lang="en-US" sz="2800" b="1" dirty="0">
              <a:solidFill>
                <a:schemeClr val="tx1"/>
              </a:solidFill>
            </a:endParaRPr>
          </a:p>
          <a:p>
            <a:pPr algn="ctr"/>
            <a:r>
              <a:rPr lang="en-US" sz="2800" b="1" dirty="0">
                <a:solidFill>
                  <a:schemeClr val="tx1"/>
                </a:solidFill>
              </a:rPr>
              <a:t>Presentation to the AMRUT cities  </a:t>
            </a:r>
          </a:p>
          <a:p>
            <a:pPr algn="ctr"/>
            <a:r>
              <a:rPr lang="en-US" sz="2800" b="1" dirty="0">
                <a:solidFill>
                  <a:schemeClr val="tx1"/>
                </a:solidFill>
              </a:rPr>
              <a:t>17.08.2022 at 10:00 AM</a:t>
            </a:r>
          </a:p>
        </p:txBody>
      </p:sp>
      <p:sp>
        <p:nvSpPr>
          <p:cNvPr id="8" name="Rounded Rectangle 7"/>
          <p:cNvSpPr/>
          <p:nvPr/>
        </p:nvSpPr>
        <p:spPr>
          <a:xfrm>
            <a:off x="1828800" y="4495800"/>
            <a:ext cx="8458200" cy="144780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Department of Social Justice and Empowerment</a:t>
            </a:r>
          </a:p>
          <a:p>
            <a:pPr algn="ctr"/>
            <a:r>
              <a:rPr lang="en-US" sz="2400" b="1" dirty="0">
                <a:solidFill>
                  <a:schemeClr val="tx1"/>
                </a:solidFill>
              </a:rPr>
              <a:t>Ministry of Social Justice and Empowerment</a:t>
            </a:r>
          </a:p>
        </p:txBody>
      </p:sp>
      <p:pic>
        <p:nvPicPr>
          <p:cNvPr id="9" name="Picture 8" descr="download 2.png"/>
          <p:cNvPicPr>
            <a:picLocks noChangeAspect="1"/>
          </p:cNvPicPr>
          <p:nvPr/>
        </p:nvPicPr>
        <p:blipFill>
          <a:blip r:embed="rId3"/>
          <a:stretch>
            <a:fillRect/>
          </a:stretch>
        </p:blipFill>
        <p:spPr>
          <a:xfrm>
            <a:off x="8953498" y="76200"/>
            <a:ext cx="1714503"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19400" y="76200"/>
            <a:ext cx="6553200" cy="685800"/>
          </a:xfrm>
          <a:solidFill>
            <a:schemeClr val="tx2">
              <a:lumMod val="20000"/>
              <a:lumOff val="80000"/>
            </a:schemeClr>
          </a:solidFill>
          <a:ln>
            <a:solidFill>
              <a:schemeClr val="tx1"/>
            </a:solidFill>
          </a:ln>
        </p:spPr>
        <p:txBody>
          <a:bodyPr>
            <a:normAutofit/>
          </a:bodyPr>
          <a:lstStyle/>
          <a:p>
            <a:r>
              <a:rPr lang="en-US" sz="3600" b="1" dirty="0"/>
              <a:t>NAMASTE</a:t>
            </a:r>
          </a:p>
        </p:txBody>
      </p:sp>
      <p:pic>
        <p:nvPicPr>
          <p:cNvPr id="9" name="Content Placeholder 8"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00200" y="76200"/>
            <a:ext cx="1143000" cy="533400"/>
          </a:xfrm>
        </p:spPr>
      </p:pic>
      <p:pic>
        <p:nvPicPr>
          <p:cNvPr id="10" name="Picture 9"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800" y="2"/>
            <a:ext cx="1219201" cy="609599"/>
          </a:xfrm>
          <a:prstGeom prst="rect">
            <a:avLst/>
          </a:prstGeom>
        </p:spPr>
      </p:pic>
      <p:sp>
        <p:nvSpPr>
          <p:cNvPr id="8" name="Rectangle 7"/>
          <p:cNvSpPr/>
          <p:nvPr/>
        </p:nvSpPr>
        <p:spPr>
          <a:xfrm>
            <a:off x="1676400" y="838201"/>
            <a:ext cx="8763000" cy="3323987"/>
          </a:xfrm>
          <a:prstGeom prst="rect">
            <a:avLst/>
          </a:prstGeom>
          <a:solidFill>
            <a:schemeClr val="accent2">
              <a:lumMod val="20000"/>
              <a:lumOff val="80000"/>
            </a:schemeClr>
          </a:solidFill>
        </p:spPr>
        <p:txBody>
          <a:bodyPr wrap="square">
            <a:spAutoFit/>
          </a:bodyPr>
          <a:lstStyle/>
          <a:p>
            <a:pPr marL="0" lvl="1" algn="just"/>
            <a:r>
              <a:rPr lang="en-US" sz="2400" dirty="0"/>
              <a:t>National Action for </a:t>
            </a:r>
            <a:r>
              <a:rPr lang="en-US" sz="2400" dirty="0" err="1"/>
              <a:t>Mechanised</a:t>
            </a:r>
            <a:r>
              <a:rPr lang="en-US" sz="2400" dirty="0"/>
              <a:t> Sanitation Ecosystem (NAMASTE) : </a:t>
            </a:r>
          </a:p>
          <a:p>
            <a:pPr marL="0" lvl="1" algn="just"/>
            <a:r>
              <a:rPr lang="en-US" sz="2400" b="1" dirty="0"/>
              <a:t>A central sector scheme</a:t>
            </a:r>
            <a:r>
              <a:rPr lang="en-US" sz="2400" dirty="0"/>
              <a:t> of </a:t>
            </a:r>
            <a:r>
              <a:rPr lang="en-US" sz="2400" dirty="0" err="1"/>
              <a:t>MoSJE</a:t>
            </a:r>
            <a:r>
              <a:rPr lang="en-US" sz="2400" dirty="0"/>
              <a:t>&amp; MOHUA : </a:t>
            </a:r>
          </a:p>
          <a:p>
            <a:pPr marL="690563" lvl="1" indent="-342900" algn="just">
              <a:buFont typeface="+mj-lt"/>
              <a:buAutoNum type="arabicPeriod"/>
            </a:pPr>
            <a:r>
              <a:rPr lang="en-US" sz="2400" dirty="0"/>
              <a:t>For </a:t>
            </a:r>
            <a:r>
              <a:rPr lang="en-US" sz="2400" b="1" dirty="0"/>
              <a:t>identifying</a:t>
            </a:r>
            <a:r>
              <a:rPr lang="en-US" sz="2400" dirty="0"/>
              <a:t> the people engaged in hazardous cleaning operations </a:t>
            </a:r>
          </a:p>
          <a:p>
            <a:pPr marL="690563" lvl="1" indent="-342900" algn="just">
              <a:buFont typeface="+mj-lt"/>
              <a:buAutoNum type="arabicPeriod"/>
            </a:pPr>
            <a:r>
              <a:rPr lang="en-US" sz="2400" dirty="0"/>
              <a:t>Enhancing </a:t>
            </a:r>
            <a:r>
              <a:rPr lang="en-US" sz="2400" b="1" dirty="0"/>
              <a:t>occupational safety through capacity building </a:t>
            </a:r>
          </a:p>
          <a:p>
            <a:pPr marL="690563" lvl="1" indent="-342900" algn="just">
              <a:buFont typeface="+mj-lt"/>
              <a:buAutoNum type="arabicPeriod"/>
            </a:pPr>
            <a:r>
              <a:rPr lang="en-US" sz="2400" dirty="0"/>
              <a:t>Provide individual </a:t>
            </a:r>
            <a:r>
              <a:rPr lang="en-US" sz="2400" b="1" dirty="0"/>
              <a:t>safety gear </a:t>
            </a:r>
            <a:r>
              <a:rPr lang="en-US" sz="2400" dirty="0"/>
              <a:t>and </a:t>
            </a:r>
            <a:r>
              <a:rPr lang="en-US" sz="2400" b="1" dirty="0"/>
              <a:t>machines.</a:t>
            </a:r>
          </a:p>
          <a:p>
            <a:pPr marL="690563" lvl="1" indent="-342900" algn="just">
              <a:buFont typeface="+mj-lt"/>
              <a:buAutoNum type="arabicPeriod"/>
            </a:pPr>
            <a:r>
              <a:rPr lang="en-US" sz="2400" dirty="0"/>
              <a:t>Formation into </a:t>
            </a:r>
            <a:r>
              <a:rPr lang="en-US" sz="2400" b="1" dirty="0"/>
              <a:t>Self Help Groups</a:t>
            </a:r>
          </a:p>
          <a:p>
            <a:pPr marL="690563" lvl="1" indent="-342900" algn="just">
              <a:buFont typeface="+mj-lt"/>
              <a:buAutoNum type="arabicPeriod"/>
            </a:pPr>
            <a:r>
              <a:rPr lang="en-US" sz="2400" dirty="0"/>
              <a:t>Providing </a:t>
            </a:r>
            <a:r>
              <a:rPr lang="en-US" sz="2400" b="1" dirty="0"/>
              <a:t>sustainable livelihoods </a:t>
            </a:r>
          </a:p>
          <a:p>
            <a:pPr marL="347663" lvl="1" algn="just"/>
            <a:endParaRPr lang="en-US" b="1" dirty="0"/>
          </a:p>
        </p:txBody>
      </p:sp>
      <p:sp>
        <p:nvSpPr>
          <p:cNvPr id="12" name="Rectangle 11"/>
          <p:cNvSpPr/>
          <p:nvPr/>
        </p:nvSpPr>
        <p:spPr>
          <a:xfrm>
            <a:off x="1676400" y="4162188"/>
            <a:ext cx="8763000" cy="2585323"/>
          </a:xfrm>
          <a:prstGeom prst="rect">
            <a:avLst/>
          </a:prstGeom>
          <a:solidFill>
            <a:schemeClr val="accent3">
              <a:lumMod val="20000"/>
              <a:lumOff val="80000"/>
            </a:schemeClr>
          </a:solidFill>
        </p:spPr>
        <p:txBody>
          <a:bodyPr wrap="square">
            <a:spAutoFit/>
          </a:bodyPr>
          <a:lstStyle/>
          <a:p>
            <a:pPr marL="0" lvl="1" algn="just"/>
            <a:r>
              <a:rPr lang="en-US" b="1" dirty="0"/>
              <a:t>Components of NAMASTE:</a:t>
            </a:r>
          </a:p>
          <a:p>
            <a:pPr marL="690563" lvl="1" indent="-342900" algn="just">
              <a:buFont typeface="+mj-lt"/>
              <a:buAutoNum type="arabicPeriod"/>
            </a:pPr>
            <a:r>
              <a:rPr lang="en-US" dirty="0"/>
              <a:t>Survey of  Sewer/Septic Tank Workers (SSWs)</a:t>
            </a:r>
          </a:p>
          <a:p>
            <a:pPr marL="690563" lvl="1" indent="-342900" algn="just">
              <a:buFont typeface="+mj-lt"/>
              <a:buAutoNum type="arabicPeriod"/>
            </a:pPr>
            <a:r>
              <a:rPr lang="en-US" dirty="0"/>
              <a:t>Health Insurance coverage of SSWs under PM-JAY- Premium to be made</a:t>
            </a:r>
          </a:p>
          <a:p>
            <a:pPr marL="690563" lvl="1" indent="-342900" algn="just">
              <a:buFont typeface="+mj-lt"/>
              <a:buAutoNum type="arabicPeriod"/>
            </a:pPr>
            <a:r>
              <a:rPr lang="en-US" dirty="0"/>
              <a:t>Skilling and Entrepreneurship Development </a:t>
            </a:r>
            <a:r>
              <a:rPr lang="en-US" dirty="0" err="1"/>
              <a:t>Programme</a:t>
            </a:r>
            <a:r>
              <a:rPr lang="en-US" dirty="0"/>
              <a:t> (EDP) support for enterprise development  in alternate trades to SSWs/dependants </a:t>
            </a:r>
          </a:p>
          <a:p>
            <a:pPr marL="690563" lvl="1" indent="-342900" algn="just">
              <a:buFont typeface="+mj-lt"/>
              <a:buAutoNum type="arabicPeriod"/>
            </a:pPr>
            <a:r>
              <a:rPr lang="en-US" dirty="0"/>
              <a:t>Capital Subsidy to SSWs/Dependants for projects in alternate trades</a:t>
            </a:r>
          </a:p>
          <a:p>
            <a:pPr marL="690563" lvl="1" indent="-342900" algn="just">
              <a:buFont typeface="+mj-lt"/>
              <a:buAutoNum type="arabicPeriod"/>
            </a:pPr>
            <a:r>
              <a:rPr lang="en-US" dirty="0"/>
              <a:t>Occupational safety training and skilling of SSWs (</a:t>
            </a:r>
            <a:r>
              <a:rPr lang="en-US" dirty="0" err="1"/>
              <a:t>upskilling</a:t>
            </a:r>
            <a:r>
              <a:rPr lang="en-US" dirty="0"/>
              <a:t>/RPL)</a:t>
            </a:r>
          </a:p>
          <a:p>
            <a:pPr marL="690563" lvl="1" indent="-342900" algn="just">
              <a:buFont typeface="+mj-lt"/>
              <a:buAutoNum type="arabicPeriod"/>
            </a:pPr>
            <a:r>
              <a:rPr lang="en-US" dirty="0"/>
              <a:t>Capital Subsidy for procurement of Sanitation Related Vehicles/Equipments</a:t>
            </a:r>
          </a:p>
          <a:p>
            <a:pPr marL="690563" lvl="1" indent="-342900" algn="just">
              <a:buFont typeface="+mj-lt"/>
              <a:buAutoNum type="arabicPeriod"/>
            </a:pPr>
            <a:r>
              <a:rPr lang="en-US" dirty="0"/>
              <a:t>IEC Campaign</a:t>
            </a:r>
          </a:p>
        </p:txBody>
      </p:sp>
      <p:sp>
        <p:nvSpPr>
          <p:cNvPr id="13" name="Slide Number Placeholder 23"/>
          <p:cNvSpPr txBox="1">
            <a:spLocks/>
          </p:cNvSpPr>
          <p:nvPr/>
        </p:nvSpPr>
        <p:spPr>
          <a:xfrm>
            <a:off x="98298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76400" y="76200"/>
            <a:ext cx="1219200" cy="533400"/>
          </a:xfrm>
        </p:spPr>
      </p:pic>
      <p:pic>
        <p:nvPicPr>
          <p:cNvPr id="5" name="Picture 4"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000" y="2"/>
            <a:ext cx="1143000" cy="609599"/>
          </a:xfrm>
          <a:prstGeom prst="rect">
            <a:avLst/>
          </a:prstGeom>
        </p:spPr>
      </p:pic>
      <p:sp>
        <p:nvSpPr>
          <p:cNvPr id="6" name="Title 1"/>
          <p:cNvSpPr txBox="1">
            <a:spLocks/>
          </p:cNvSpPr>
          <p:nvPr/>
        </p:nvSpPr>
        <p:spPr>
          <a:xfrm>
            <a:off x="3048000" y="228600"/>
            <a:ext cx="6248400" cy="685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defTabSz="457200">
              <a:spcBef>
                <a:spcPct val="0"/>
              </a:spcBef>
              <a:defRPr/>
            </a:pPr>
            <a:r>
              <a:rPr lang="en-US" sz="3600" b="1" dirty="0">
                <a:solidFill>
                  <a:schemeClr val="tx1"/>
                </a:solidFill>
              </a:rPr>
              <a:t>Coverage: Cities</a:t>
            </a:r>
            <a:endParaRPr lang="en-US" sz="4400" b="1" dirty="0">
              <a:solidFill>
                <a:schemeClr val="tx1"/>
              </a:solidFill>
            </a:endParaRPr>
          </a:p>
          <a:p>
            <a:pPr algn="ctr" defTabSz="457200">
              <a:spcBef>
                <a:spcPct val="0"/>
              </a:spcBef>
              <a:defRPr/>
            </a:pPr>
            <a:endParaRPr lang="en-IN" sz="3600" dirty="0"/>
          </a:p>
        </p:txBody>
      </p:sp>
      <p:graphicFrame>
        <p:nvGraphicFramePr>
          <p:cNvPr id="7" name="Diagram 6"/>
          <p:cNvGraphicFramePr/>
          <p:nvPr/>
        </p:nvGraphicFramePr>
        <p:xfrm>
          <a:off x="1981200" y="1219200"/>
          <a:ext cx="83058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23"/>
          <p:cNvSpPr txBox="1">
            <a:spLocks/>
          </p:cNvSpPr>
          <p:nvPr/>
        </p:nvSpPr>
        <p:spPr>
          <a:xfrm>
            <a:off x="99822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4</a:t>
            </a:fld>
            <a:endParaRPr lang="en-US" dirty="0"/>
          </a:p>
        </p:txBody>
      </p:sp>
    </p:spTree>
    <p:extLst>
      <p:ext uri="{BB962C8B-B14F-4D97-AF65-F5344CB8AC3E}">
        <p14:creationId xmlns:p14="http://schemas.microsoft.com/office/powerpoint/2010/main" val="45969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76400" y="76200"/>
            <a:ext cx="1066800" cy="533400"/>
          </a:xfrm>
        </p:spPr>
      </p:pic>
      <p:pic>
        <p:nvPicPr>
          <p:cNvPr id="5" name="Picture 4"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800" y="2"/>
            <a:ext cx="1219200" cy="533399"/>
          </a:xfrm>
          <a:prstGeom prst="rect">
            <a:avLst/>
          </a:prstGeom>
        </p:spPr>
      </p:pic>
      <p:sp>
        <p:nvSpPr>
          <p:cNvPr id="6" name="Title 1"/>
          <p:cNvSpPr>
            <a:spLocks noGrp="1"/>
          </p:cNvSpPr>
          <p:nvPr>
            <p:ph type="title"/>
          </p:nvPr>
        </p:nvSpPr>
        <p:spPr>
          <a:xfrm>
            <a:off x="2819400" y="304800"/>
            <a:ext cx="6477000" cy="731838"/>
          </a:xfr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algn="ctr"/>
            <a:r>
              <a:rPr lang="en-US" b="1" dirty="0"/>
              <a:t>Strategy</a:t>
            </a:r>
            <a:endParaRPr lang="en-IN" sz="3600" dirty="0"/>
          </a:p>
        </p:txBody>
      </p:sp>
      <p:graphicFrame>
        <p:nvGraphicFramePr>
          <p:cNvPr id="7" name="Table 6"/>
          <p:cNvGraphicFramePr>
            <a:graphicFrameLocks noGrp="1"/>
          </p:cNvGraphicFramePr>
          <p:nvPr/>
        </p:nvGraphicFramePr>
        <p:xfrm>
          <a:off x="1981200" y="1371600"/>
          <a:ext cx="8382000" cy="4953000"/>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20000"/>
                    </a:ext>
                  </a:extLst>
                </a:gridCol>
              </a:tblGrid>
              <a:tr h="1146699">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1" dirty="0">
                          <a:solidFill>
                            <a:srgbClr val="660033"/>
                          </a:solidFill>
                          <a:latin typeface="Calibri" pitchFamily="34" charset="0"/>
                          <a:cs typeface="Calibri" pitchFamily="34" charset="0"/>
                        </a:rPr>
                        <a:t>Establish convergence</a:t>
                      </a:r>
                      <a:r>
                        <a:rPr lang="en-US" sz="1800" dirty="0">
                          <a:latin typeface="Calibri" pitchFamily="34" charset="0"/>
                          <a:cs typeface="Calibri" pitchFamily="34" charset="0"/>
                        </a:rPr>
                        <a:t> </a:t>
                      </a:r>
                      <a:r>
                        <a:rPr lang="en-US" sz="1800" b="0" dirty="0">
                          <a:solidFill>
                            <a:schemeClr val="tx1"/>
                          </a:solidFill>
                          <a:latin typeface="Calibri" pitchFamily="34" charset="0"/>
                          <a:cs typeface="Calibri" pitchFamily="34" charset="0"/>
                        </a:rPr>
                        <a:t>amongst key stakeholders  </a:t>
                      </a:r>
                      <a:endParaRPr lang="en-US" sz="1800" dirty="0">
                        <a:solidFill>
                          <a:schemeClr val="tx1"/>
                        </a:solidFill>
                        <a:latin typeface="Calibri" pitchFamily="34" charset="0"/>
                        <a:cs typeface="Calibri" pitchFamily="34" charset="0"/>
                      </a:endParaRPr>
                    </a:p>
                  </a:txBody>
                  <a:tcPr>
                    <a:solidFill>
                      <a:schemeClr val="tx2">
                        <a:lumMod val="20000"/>
                        <a:lumOff val="80000"/>
                      </a:schemeClr>
                    </a:solidFill>
                  </a:tcPr>
                </a:tc>
                <a:extLst>
                  <a:ext uri="{0D108BD9-81ED-4DB2-BD59-A6C34878D82A}">
                    <a16:rowId xmlns:a16="http://schemas.microsoft.com/office/drawing/2014/main" val="10000"/>
                  </a:ext>
                </a:extLst>
              </a:tr>
              <a:tr h="764466">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1" dirty="0">
                          <a:solidFill>
                            <a:srgbClr val="660033"/>
                          </a:solidFill>
                          <a:latin typeface="Calibri" pitchFamily="34" charset="0"/>
                          <a:cs typeface="Calibri" pitchFamily="34" charset="0"/>
                        </a:rPr>
                        <a:t>City-wide approach</a:t>
                      </a:r>
                      <a:r>
                        <a:rPr lang="en-US" sz="1800" dirty="0">
                          <a:solidFill>
                            <a:srgbClr val="660033"/>
                          </a:solidFill>
                          <a:latin typeface="Calibri" pitchFamily="34" charset="0"/>
                          <a:cs typeface="Calibri" pitchFamily="34" charset="0"/>
                        </a:rPr>
                        <a:t> </a:t>
                      </a:r>
                      <a:r>
                        <a:rPr lang="en-US" sz="1800" dirty="0">
                          <a:latin typeface="Calibri" pitchFamily="34" charset="0"/>
                          <a:cs typeface="Calibri" pitchFamily="34" charset="0"/>
                        </a:rPr>
                        <a:t>for implementation at granular level.</a:t>
                      </a:r>
                    </a:p>
                  </a:txBody>
                  <a:tcPr>
                    <a:solidFill>
                      <a:schemeClr val="bg2">
                        <a:lumMod val="90000"/>
                      </a:schemeClr>
                    </a:solidFill>
                  </a:tcPr>
                </a:tc>
                <a:extLst>
                  <a:ext uri="{0D108BD9-81ED-4DB2-BD59-A6C34878D82A}">
                    <a16:rowId xmlns:a16="http://schemas.microsoft.com/office/drawing/2014/main" val="10001"/>
                  </a:ext>
                </a:extLst>
              </a:tr>
              <a:tr h="95558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1" dirty="0">
                          <a:solidFill>
                            <a:srgbClr val="660033"/>
                          </a:solidFill>
                          <a:latin typeface="Calibri" pitchFamily="34" charset="0"/>
                          <a:cs typeface="Calibri" pitchFamily="34" charset="0"/>
                        </a:rPr>
                        <a:t>Forming community-based institutions</a:t>
                      </a:r>
                      <a:r>
                        <a:rPr lang="en-US" sz="1800" dirty="0">
                          <a:solidFill>
                            <a:schemeClr val="tx1"/>
                          </a:solidFill>
                          <a:latin typeface="Calibri" pitchFamily="34" charset="0"/>
                          <a:cs typeface="Calibri" pitchFamily="34" charset="0"/>
                        </a:rPr>
                        <a:t> </a:t>
                      </a:r>
                      <a:r>
                        <a:rPr lang="en-US" sz="1800" dirty="0">
                          <a:latin typeface="Calibri" pitchFamily="34" charset="0"/>
                          <a:cs typeface="Calibri" pitchFamily="34" charset="0"/>
                        </a:rPr>
                        <a:t>of sanitation workers and their enablement to run sanitation enterprises and ensure linkages to social and financial entitlements.</a:t>
                      </a:r>
                    </a:p>
                  </a:txBody>
                  <a:tcPr>
                    <a:solidFill>
                      <a:schemeClr val="accent5">
                        <a:lumMod val="40000"/>
                        <a:lumOff val="60000"/>
                      </a:schemeClr>
                    </a:solidFill>
                  </a:tcPr>
                </a:tc>
                <a:extLst>
                  <a:ext uri="{0D108BD9-81ED-4DB2-BD59-A6C34878D82A}">
                    <a16:rowId xmlns:a16="http://schemas.microsoft.com/office/drawing/2014/main" val="10002"/>
                  </a:ext>
                </a:extLst>
              </a:tr>
              <a:tr h="93955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latin typeface="Calibri" pitchFamily="34" charset="0"/>
                          <a:cs typeface="Calibri" pitchFamily="34" charset="0"/>
                        </a:rPr>
                        <a:t>Focused </a:t>
                      </a:r>
                      <a:r>
                        <a:rPr lang="en-US" sz="1800" b="1" dirty="0">
                          <a:solidFill>
                            <a:srgbClr val="660033"/>
                          </a:solidFill>
                          <a:latin typeface="Calibri" pitchFamily="34" charset="0"/>
                          <a:cs typeface="Calibri" pitchFamily="34" charset="0"/>
                        </a:rPr>
                        <a:t>program design and implementation</a:t>
                      </a:r>
                      <a:r>
                        <a:rPr lang="en-US" sz="1800" dirty="0">
                          <a:latin typeface="Calibri" pitchFamily="34" charset="0"/>
                          <a:cs typeface="Calibri" pitchFamily="34" charset="0"/>
                        </a:rPr>
                        <a:t>, including institution building and capacity strengthening.</a:t>
                      </a:r>
                    </a:p>
                  </a:txBody>
                  <a:tcPr>
                    <a:solidFill>
                      <a:schemeClr val="accent2">
                        <a:lumMod val="20000"/>
                        <a:lumOff val="80000"/>
                      </a:schemeClr>
                    </a:solidFill>
                  </a:tcPr>
                </a:tc>
                <a:extLst>
                  <a:ext uri="{0D108BD9-81ED-4DB2-BD59-A6C34878D82A}">
                    <a16:rowId xmlns:a16="http://schemas.microsoft.com/office/drawing/2014/main" val="10003"/>
                  </a:ext>
                </a:extLst>
              </a:tr>
              <a:tr h="1146699">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latin typeface="Calibri" pitchFamily="34" charset="0"/>
                          <a:cs typeface="Calibri" pitchFamily="34" charset="0"/>
                        </a:rPr>
                        <a:t>Focus on a process that will have active participation from stakeholders to generate “</a:t>
                      </a:r>
                      <a:r>
                        <a:rPr lang="en-US" sz="1800" b="1" dirty="0">
                          <a:solidFill>
                            <a:srgbClr val="660033"/>
                          </a:solidFill>
                          <a:latin typeface="Calibri" pitchFamily="34" charset="0"/>
                          <a:cs typeface="Calibri" pitchFamily="34" charset="0"/>
                        </a:rPr>
                        <a:t>ownership</a:t>
                      </a:r>
                      <a:r>
                        <a:rPr lang="en-US" sz="1800" dirty="0">
                          <a:latin typeface="Calibri" pitchFamily="34" charset="0"/>
                          <a:cs typeface="Calibri" pitchFamily="34" charset="0"/>
                        </a:rPr>
                        <a:t>” and “</a:t>
                      </a:r>
                      <a:r>
                        <a:rPr lang="en-US" sz="1800" b="1" dirty="0">
                          <a:solidFill>
                            <a:srgbClr val="660033"/>
                          </a:solidFill>
                          <a:latin typeface="Calibri" pitchFamily="34" charset="0"/>
                          <a:cs typeface="Calibri" pitchFamily="34" charset="0"/>
                        </a:rPr>
                        <a:t>buy-in</a:t>
                      </a:r>
                      <a:r>
                        <a:rPr lang="en-US" sz="1800" dirty="0">
                          <a:latin typeface="Calibri" pitchFamily="34" charset="0"/>
                          <a:cs typeface="Calibri" pitchFamily="34" charset="0"/>
                        </a:rPr>
                        <a:t>” at the State and ULB levels.</a:t>
                      </a:r>
                    </a:p>
                    <a:p>
                      <a:endParaRPr lang="en-US" dirty="0"/>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8" name="Slide Number Placeholder 23"/>
          <p:cNvSpPr txBox="1">
            <a:spLocks/>
          </p:cNvSpPr>
          <p:nvPr/>
        </p:nvSpPr>
        <p:spPr>
          <a:xfrm>
            <a:off x="99822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5</a:t>
            </a:fld>
            <a:endParaRPr lang="en-US" dirty="0"/>
          </a:p>
        </p:txBody>
      </p:sp>
    </p:spTree>
    <p:extLst>
      <p:ext uri="{BB962C8B-B14F-4D97-AF65-F5344CB8AC3E}">
        <p14:creationId xmlns:p14="http://schemas.microsoft.com/office/powerpoint/2010/main" val="252923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76400" y="152400"/>
            <a:ext cx="1066800" cy="533400"/>
          </a:xfrm>
        </p:spPr>
      </p:pic>
      <p:pic>
        <p:nvPicPr>
          <p:cNvPr id="5" name="Picture 4"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000" y="228602"/>
            <a:ext cx="1143000" cy="533399"/>
          </a:xfrm>
          <a:prstGeom prst="rect">
            <a:avLst/>
          </a:prstGeom>
        </p:spPr>
      </p:pic>
      <p:sp>
        <p:nvSpPr>
          <p:cNvPr id="8" name="Title 1"/>
          <p:cNvSpPr>
            <a:spLocks noGrp="1"/>
          </p:cNvSpPr>
          <p:nvPr>
            <p:ph type="title"/>
          </p:nvPr>
        </p:nvSpPr>
        <p:spPr>
          <a:xfrm>
            <a:off x="2895600" y="0"/>
            <a:ext cx="6629400" cy="609600"/>
          </a:xfrm>
          <a:solidFill>
            <a:schemeClr val="tx2">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oAutofit/>
          </a:bodyPr>
          <a:lstStyle/>
          <a:p>
            <a:r>
              <a:rPr lang="en-US" sz="3600" b="1" dirty="0">
                <a:solidFill>
                  <a:schemeClr val="tx1"/>
                </a:solidFill>
              </a:rPr>
              <a:t>Implementation Module</a:t>
            </a:r>
            <a:endParaRPr lang="en-IN" sz="3600" b="1" dirty="0">
              <a:solidFill>
                <a:schemeClr val="tx1"/>
              </a:solidFill>
            </a:endParaRPr>
          </a:p>
        </p:txBody>
      </p:sp>
      <p:sp>
        <p:nvSpPr>
          <p:cNvPr id="9" name="Rounded Rectangle 4"/>
          <p:cNvSpPr/>
          <p:nvPr/>
        </p:nvSpPr>
        <p:spPr>
          <a:xfrm>
            <a:off x="3608660" y="1293725"/>
            <a:ext cx="5355683" cy="89199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600" b="1" dirty="0"/>
              <a:t>National Coordination Committee headed by Secretary,  </a:t>
            </a:r>
            <a:r>
              <a:rPr lang="en-US" sz="1600" b="1" dirty="0" err="1"/>
              <a:t>MoSJE</a:t>
            </a:r>
            <a:r>
              <a:rPr lang="en-US" sz="1600" b="1" dirty="0"/>
              <a:t> and members from concerned Ministries/Departments</a:t>
            </a:r>
          </a:p>
        </p:txBody>
      </p:sp>
      <p:sp>
        <p:nvSpPr>
          <p:cNvPr id="11" name="Down Arrow 10"/>
          <p:cNvSpPr/>
          <p:nvPr/>
        </p:nvSpPr>
        <p:spPr>
          <a:xfrm>
            <a:off x="4876801" y="2209800"/>
            <a:ext cx="45719" cy="3048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 name="Group 10"/>
          <p:cNvGrpSpPr/>
          <p:nvPr/>
        </p:nvGrpSpPr>
        <p:grpSpPr>
          <a:xfrm>
            <a:off x="3886200" y="2590801"/>
            <a:ext cx="1752600" cy="737917"/>
            <a:chOff x="5000848" y="1738846"/>
            <a:chExt cx="1139204" cy="737917"/>
          </a:xfrm>
        </p:grpSpPr>
        <p:sp>
          <p:nvSpPr>
            <p:cNvPr id="13" name="Rounded Rectangle 12"/>
            <p:cNvSpPr/>
            <p:nvPr/>
          </p:nvSpPr>
          <p:spPr>
            <a:xfrm>
              <a:off x="5000848" y="1738846"/>
              <a:ext cx="1139204" cy="723395"/>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14" name="Rounded Rectangle 4"/>
            <p:cNvSpPr/>
            <p:nvPr/>
          </p:nvSpPr>
          <p:spPr>
            <a:xfrm>
              <a:off x="5022036" y="1795744"/>
              <a:ext cx="1096828" cy="681019"/>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400" dirty="0"/>
                <a:t>NSKFDC</a:t>
              </a:r>
            </a:p>
          </p:txBody>
        </p:sp>
      </p:grpSp>
      <p:sp>
        <p:nvSpPr>
          <p:cNvPr id="15" name="Right Arrow 14"/>
          <p:cNvSpPr/>
          <p:nvPr/>
        </p:nvSpPr>
        <p:spPr>
          <a:xfrm flipV="1">
            <a:off x="5638800" y="2819401"/>
            <a:ext cx="228600" cy="7620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5943600" y="2590801"/>
            <a:ext cx="1752600" cy="747005"/>
            <a:chOff x="5050379" y="2034013"/>
            <a:chExt cx="1139204" cy="723396"/>
          </a:xfrm>
        </p:grpSpPr>
        <p:sp>
          <p:nvSpPr>
            <p:cNvPr id="17" name="Rounded Rectangle 16"/>
            <p:cNvSpPr/>
            <p:nvPr/>
          </p:nvSpPr>
          <p:spPr>
            <a:xfrm>
              <a:off x="5050379" y="2034014"/>
              <a:ext cx="1139204" cy="723395"/>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8" name="Rounded Rectangle 4"/>
            <p:cNvSpPr/>
            <p:nvPr/>
          </p:nvSpPr>
          <p:spPr>
            <a:xfrm>
              <a:off x="5050379" y="2034013"/>
              <a:ext cx="1096828" cy="681019"/>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National NAMASTE Management Unit</a:t>
              </a:r>
            </a:p>
          </p:txBody>
        </p:sp>
      </p:grpSp>
      <p:sp>
        <p:nvSpPr>
          <p:cNvPr id="19" name="Right Arrow 18"/>
          <p:cNvSpPr/>
          <p:nvPr/>
        </p:nvSpPr>
        <p:spPr>
          <a:xfrm flipV="1">
            <a:off x="7696200" y="2895601"/>
            <a:ext cx="228600" cy="7620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6"/>
          <p:cNvGrpSpPr/>
          <p:nvPr/>
        </p:nvGrpSpPr>
        <p:grpSpPr>
          <a:xfrm>
            <a:off x="7924800" y="2590801"/>
            <a:ext cx="1752600" cy="723395"/>
            <a:chOff x="5050379" y="1943363"/>
            <a:chExt cx="1139204" cy="723395"/>
          </a:xfrm>
        </p:grpSpPr>
        <p:sp>
          <p:nvSpPr>
            <p:cNvPr id="21" name="Rounded Rectangle 20"/>
            <p:cNvSpPr/>
            <p:nvPr/>
          </p:nvSpPr>
          <p:spPr>
            <a:xfrm>
              <a:off x="5050379" y="1943363"/>
              <a:ext cx="1139204" cy="723395"/>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2" name="Rounded Rectangle 4"/>
            <p:cNvSpPr/>
            <p:nvPr/>
          </p:nvSpPr>
          <p:spPr>
            <a:xfrm>
              <a:off x="5050379" y="1943363"/>
              <a:ext cx="1096828" cy="681019"/>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400" dirty="0"/>
                <a:t>Technical Support Unite</a:t>
              </a:r>
            </a:p>
          </p:txBody>
        </p:sp>
      </p:grpSp>
      <p:sp>
        <p:nvSpPr>
          <p:cNvPr id="23" name="Down Arrow 22"/>
          <p:cNvSpPr/>
          <p:nvPr/>
        </p:nvSpPr>
        <p:spPr>
          <a:xfrm>
            <a:off x="6705601" y="3352800"/>
            <a:ext cx="45719" cy="2286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4648200" y="3657600"/>
            <a:ext cx="396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Down Arrow 24"/>
          <p:cNvSpPr/>
          <p:nvPr/>
        </p:nvSpPr>
        <p:spPr>
          <a:xfrm>
            <a:off x="4572001" y="36576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6705601" y="36576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8610601" y="36576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9"/>
          <p:cNvGrpSpPr/>
          <p:nvPr/>
        </p:nvGrpSpPr>
        <p:grpSpPr>
          <a:xfrm>
            <a:off x="3733800" y="3962401"/>
            <a:ext cx="1752600" cy="737917"/>
            <a:chOff x="5000848" y="1738846"/>
            <a:chExt cx="1139204" cy="737917"/>
          </a:xfrm>
        </p:grpSpPr>
        <p:sp>
          <p:nvSpPr>
            <p:cNvPr id="29" name="Rounded Rectangle 28"/>
            <p:cNvSpPr/>
            <p:nvPr/>
          </p:nvSpPr>
          <p:spPr>
            <a:xfrm>
              <a:off x="5000848" y="1738846"/>
              <a:ext cx="1139204" cy="723395"/>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0" name="Rounded Rectangle 4"/>
            <p:cNvSpPr/>
            <p:nvPr/>
          </p:nvSpPr>
          <p:spPr>
            <a:xfrm>
              <a:off x="5022036" y="1795744"/>
              <a:ext cx="1096828" cy="681019"/>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Regional /State NAMASTE Management Unit</a:t>
              </a:r>
            </a:p>
          </p:txBody>
        </p:sp>
      </p:grpSp>
      <p:grpSp>
        <p:nvGrpSpPr>
          <p:cNvPr id="10" name="Group 22"/>
          <p:cNvGrpSpPr/>
          <p:nvPr/>
        </p:nvGrpSpPr>
        <p:grpSpPr>
          <a:xfrm>
            <a:off x="5715000" y="3962401"/>
            <a:ext cx="1752600" cy="737917"/>
            <a:chOff x="5000848" y="1738846"/>
            <a:chExt cx="1139204" cy="737917"/>
          </a:xfrm>
        </p:grpSpPr>
        <p:sp>
          <p:nvSpPr>
            <p:cNvPr id="32" name="Rounded Rectangle 31"/>
            <p:cNvSpPr/>
            <p:nvPr/>
          </p:nvSpPr>
          <p:spPr>
            <a:xfrm>
              <a:off x="5000848" y="1738846"/>
              <a:ext cx="1139204" cy="723395"/>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33" name="Rounded Rectangle 4"/>
            <p:cNvSpPr/>
            <p:nvPr/>
          </p:nvSpPr>
          <p:spPr>
            <a:xfrm>
              <a:off x="5022036" y="1795744"/>
              <a:ext cx="1096828" cy="681019"/>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Regional /State NAMASTE Management Unit</a:t>
              </a:r>
            </a:p>
          </p:txBody>
        </p:sp>
      </p:grpSp>
      <p:grpSp>
        <p:nvGrpSpPr>
          <p:cNvPr id="12" name="Group 22"/>
          <p:cNvGrpSpPr/>
          <p:nvPr/>
        </p:nvGrpSpPr>
        <p:grpSpPr>
          <a:xfrm>
            <a:off x="7696200" y="3962401"/>
            <a:ext cx="1752600" cy="737917"/>
            <a:chOff x="5000848" y="1738846"/>
            <a:chExt cx="1139204" cy="737917"/>
          </a:xfrm>
        </p:grpSpPr>
        <p:sp>
          <p:nvSpPr>
            <p:cNvPr id="35" name="Rounded Rectangle 34"/>
            <p:cNvSpPr/>
            <p:nvPr/>
          </p:nvSpPr>
          <p:spPr>
            <a:xfrm>
              <a:off x="5000848" y="1738846"/>
              <a:ext cx="1139204" cy="723395"/>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36" name="Rounded Rectangle 4"/>
            <p:cNvSpPr/>
            <p:nvPr/>
          </p:nvSpPr>
          <p:spPr>
            <a:xfrm>
              <a:off x="5022036" y="1795744"/>
              <a:ext cx="1096828" cy="681019"/>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Regional /State NAMASTE Management Unit</a:t>
              </a:r>
            </a:p>
          </p:txBody>
        </p:sp>
      </p:grpSp>
      <p:cxnSp>
        <p:nvCxnSpPr>
          <p:cNvPr id="37" name="Straight Connector 36"/>
          <p:cNvCxnSpPr/>
          <p:nvPr/>
        </p:nvCxnSpPr>
        <p:spPr>
          <a:xfrm>
            <a:off x="2514600" y="4953000"/>
            <a:ext cx="716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Down Arrow 37"/>
          <p:cNvSpPr/>
          <p:nvPr/>
        </p:nvSpPr>
        <p:spPr>
          <a:xfrm>
            <a:off x="2514601" y="49530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4114801" y="49530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5943601" y="49530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7696201" y="49530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9677401" y="4953000"/>
            <a:ext cx="45719" cy="1524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8"/>
          <p:cNvGrpSpPr/>
          <p:nvPr/>
        </p:nvGrpSpPr>
        <p:grpSpPr>
          <a:xfrm>
            <a:off x="1676400" y="5333998"/>
            <a:ext cx="1524000" cy="773570"/>
            <a:chOff x="5000848" y="2275512"/>
            <a:chExt cx="1139204" cy="681019"/>
          </a:xfrm>
        </p:grpSpPr>
        <p:sp>
          <p:nvSpPr>
            <p:cNvPr id="45" name="Rounded Rectangle 44"/>
            <p:cNvSpPr/>
            <p:nvPr/>
          </p:nvSpPr>
          <p:spPr>
            <a:xfrm>
              <a:off x="5000848" y="2275512"/>
              <a:ext cx="1139204" cy="186728"/>
            </a:xfrm>
            <a:prstGeom prst="roundRect">
              <a:avLst>
                <a:gd name="adj" fmla="val 10000"/>
              </a:avLst>
            </a:prstGeom>
          </p:spPr>
          <p:style>
            <a:lnRef idx="3">
              <a:schemeClr val="lt1"/>
            </a:lnRef>
            <a:fillRef idx="1">
              <a:schemeClr val="accent6"/>
            </a:fillRef>
            <a:effectRef idx="1">
              <a:schemeClr val="accent6"/>
            </a:effectRef>
            <a:fontRef idx="minor">
              <a:schemeClr val="lt1"/>
            </a:fontRef>
          </p:style>
        </p:sp>
        <p:sp>
          <p:nvSpPr>
            <p:cNvPr id="46" name="Rounded Rectangle 4"/>
            <p:cNvSpPr/>
            <p:nvPr/>
          </p:nvSpPr>
          <p:spPr>
            <a:xfrm>
              <a:off x="5000848" y="2275512"/>
              <a:ext cx="1096828" cy="681019"/>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solidFill>
                    <a:schemeClr val="tx1"/>
                  </a:solidFill>
                </a:rPr>
                <a:t>Cluster (of ULBs) Namaste Management Unit</a:t>
              </a:r>
            </a:p>
          </p:txBody>
        </p:sp>
      </p:grpSp>
      <p:sp>
        <p:nvSpPr>
          <p:cNvPr id="47" name="Rounded Rectangle 4"/>
          <p:cNvSpPr/>
          <p:nvPr/>
        </p:nvSpPr>
        <p:spPr>
          <a:xfrm>
            <a:off x="3429000" y="5334001"/>
            <a:ext cx="1467310" cy="751343"/>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Cluster (of ULBs) Namaste Management Unit</a:t>
            </a:r>
          </a:p>
        </p:txBody>
      </p:sp>
      <p:grpSp>
        <p:nvGrpSpPr>
          <p:cNvPr id="20" name="Group 34"/>
          <p:cNvGrpSpPr/>
          <p:nvPr/>
        </p:nvGrpSpPr>
        <p:grpSpPr>
          <a:xfrm>
            <a:off x="5181600" y="5334002"/>
            <a:ext cx="1524000" cy="821704"/>
            <a:chOff x="5000848" y="2275513"/>
            <a:chExt cx="1139204" cy="723394"/>
          </a:xfrm>
        </p:grpSpPr>
        <p:sp>
          <p:nvSpPr>
            <p:cNvPr id="49" name="Rounded Rectangle 48"/>
            <p:cNvSpPr/>
            <p:nvPr/>
          </p:nvSpPr>
          <p:spPr>
            <a:xfrm>
              <a:off x="5000848" y="2275513"/>
              <a:ext cx="1139204" cy="723394"/>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50" name="Rounded Rectangle 4"/>
            <p:cNvSpPr/>
            <p:nvPr/>
          </p:nvSpPr>
          <p:spPr>
            <a:xfrm>
              <a:off x="5000848" y="2275513"/>
              <a:ext cx="1096828" cy="681019"/>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Cluster (of ULBs) Namaste Management Unit</a:t>
              </a:r>
            </a:p>
          </p:txBody>
        </p:sp>
      </p:grpSp>
      <p:grpSp>
        <p:nvGrpSpPr>
          <p:cNvPr id="28" name="Group 37"/>
          <p:cNvGrpSpPr/>
          <p:nvPr/>
        </p:nvGrpSpPr>
        <p:grpSpPr>
          <a:xfrm>
            <a:off x="6934200" y="5257801"/>
            <a:ext cx="1524000" cy="838201"/>
            <a:chOff x="5000848" y="1738846"/>
            <a:chExt cx="1139204" cy="737917"/>
          </a:xfrm>
        </p:grpSpPr>
        <p:sp>
          <p:nvSpPr>
            <p:cNvPr id="52" name="Rounded Rectangle 51"/>
            <p:cNvSpPr/>
            <p:nvPr/>
          </p:nvSpPr>
          <p:spPr>
            <a:xfrm>
              <a:off x="5000848" y="1738846"/>
              <a:ext cx="1139204" cy="723395"/>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53" name="Rounded Rectangle 4"/>
            <p:cNvSpPr/>
            <p:nvPr/>
          </p:nvSpPr>
          <p:spPr>
            <a:xfrm>
              <a:off x="5022036" y="1795744"/>
              <a:ext cx="1096828" cy="68101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Cluster (of ULBs) Namaste Management Unit</a:t>
              </a:r>
            </a:p>
          </p:txBody>
        </p:sp>
      </p:grpSp>
      <p:grpSp>
        <p:nvGrpSpPr>
          <p:cNvPr id="31" name="Group 40"/>
          <p:cNvGrpSpPr/>
          <p:nvPr/>
        </p:nvGrpSpPr>
        <p:grpSpPr>
          <a:xfrm>
            <a:off x="8763000" y="5257800"/>
            <a:ext cx="1524000" cy="838200"/>
            <a:chOff x="5000848" y="1738846"/>
            <a:chExt cx="1139204" cy="737917"/>
          </a:xfrm>
        </p:grpSpPr>
        <p:sp>
          <p:nvSpPr>
            <p:cNvPr id="55" name="Rounded Rectangle 54"/>
            <p:cNvSpPr/>
            <p:nvPr/>
          </p:nvSpPr>
          <p:spPr>
            <a:xfrm>
              <a:off x="5000848" y="1738846"/>
              <a:ext cx="1139204" cy="723395"/>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56" name="Rounded Rectangle 4"/>
            <p:cNvSpPr/>
            <p:nvPr/>
          </p:nvSpPr>
          <p:spPr>
            <a:xfrm>
              <a:off x="5022036" y="1795744"/>
              <a:ext cx="1096828" cy="68101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US" sz="1200" dirty="0"/>
                <a:t>Cluster (of ULBs) Namaste Management Unit</a:t>
              </a:r>
            </a:p>
          </p:txBody>
        </p:sp>
      </p:grpSp>
      <p:sp>
        <p:nvSpPr>
          <p:cNvPr id="51" name="Slide Number Placeholder 23"/>
          <p:cNvSpPr txBox="1">
            <a:spLocks/>
          </p:cNvSpPr>
          <p:nvPr/>
        </p:nvSpPr>
        <p:spPr>
          <a:xfrm>
            <a:off x="99822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6</a:t>
            </a:fld>
            <a:endParaRPr lang="en-US" dirty="0"/>
          </a:p>
        </p:txBody>
      </p:sp>
      <p:sp>
        <p:nvSpPr>
          <p:cNvPr id="54" name="Title 1"/>
          <p:cNvSpPr txBox="1">
            <a:spLocks/>
          </p:cNvSpPr>
          <p:nvPr/>
        </p:nvSpPr>
        <p:spPr>
          <a:xfrm>
            <a:off x="2895600" y="685800"/>
            <a:ext cx="6629400" cy="457200"/>
          </a:xfrm>
          <a:prstGeom prst="rect">
            <a:avLst/>
          </a:prstGeom>
          <a:solidFill>
            <a:schemeClr val="bg2">
              <a:lumMod val="90000"/>
            </a:schemeClr>
          </a:solidFill>
          <a:ln w="9525" cap="flat" cmpd="sng" algn="ctr">
            <a:solidFill>
              <a:schemeClr val="tx1"/>
            </a:solid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spcBef>
                <a:spcPct val="0"/>
              </a:spcBef>
              <a:defRPr/>
            </a:pPr>
            <a:r>
              <a:rPr lang="en-US" sz="3600" b="1" dirty="0" err="1">
                <a:solidFill>
                  <a:schemeClr val="tx1"/>
                </a:solidFill>
              </a:rPr>
              <a:t>Organisation</a:t>
            </a:r>
            <a:r>
              <a:rPr lang="en-US" sz="3600" b="1" dirty="0">
                <a:solidFill>
                  <a:schemeClr val="tx1"/>
                </a:solidFill>
              </a:rPr>
              <a:t>al Structure</a:t>
            </a:r>
            <a:endParaRPr lang="en-IN" sz="3600" b="1" dirty="0">
              <a:solidFill>
                <a:schemeClr val="tx1"/>
              </a:solidFill>
            </a:endParaRPr>
          </a:p>
        </p:txBody>
      </p:sp>
    </p:spTree>
    <p:extLst>
      <p:ext uri="{BB962C8B-B14F-4D97-AF65-F5344CB8AC3E}">
        <p14:creationId xmlns:p14="http://schemas.microsoft.com/office/powerpoint/2010/main" val="50086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00200" y="0"/>
            <a:ext cx="1295400" cy="533400"/>
          </a:xfrm>
        </p:spPr>
      </p:pic>
      <p:pic>
        <p:nvPicPr>
          <p:cNvPr id="5" name="Picture 4"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0200" y="2"/>
            <a:ext cx="1447800" cy="533399"/>
          </a:xfrm>
          <a:prstGeom prst="rect">
            <a:avLst/>
          </a:prstGeom>
        </p:spPr>
      </p:pic>
      <p:sp>
        <p:nvSpPr>
          <p:cNvPr id="6" name="Title 1"/>
          <p:cNvSpPr>
            <a:spLocks noGrp="1"/>
          </p:cNvSpPr>
          <p:nvPr>
            <p:ph type="title"/>
          </p:nvPr>
        </p:nvSpPr>
        <p:spPr>
          <a:xfrm>
            <a:off x="2971800" y="152400"/>
            <a:ext cx="6477000" cy="655638"/>
          </a:xfr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2400" b="1" dirty="0">
                <a:solidFill>
                  <a:schemeClr val="tx1"/>
                </a:solidFill>
              </a:rPr>
              <a:t>Convergence of Programmes of </a:t>
            </a:r>
            <a:r>
              <a:rPr lang="en-US" sz="2800" b="1" dirty="0">
                <a:solidFill>
                  <a:schemeClr val="tx1"/>
                </a:solidFill>
              </a:rPr>
              <a:t>MoSJE &amp; MoHUA</a:t>
            </a:r>
            <a:endParaRPr lang="en-IN" sz="2400" dirty="0">
              <a:solidFill>
                <a:schemeClr val="tx1"/>
              </a:solidFill>
            </a:endParaRPr>
          </a:p>
        </p:txBody>
      </p:sp>
      <p:sp>
        <p:nvSpPr>
          <p:cNvPr id="11" name="Down Arrow 10"/>
          <p:cNvSpPr/>
          <p:nvPr/>
        </p:nvSpPr>
        <p:spPr>
          <a:xfrm>
            <a:off x="3962400" y="838200"/>
            <a:ext cx="4191000" cy="838200"/>
          </a:xfrm>
          <a:prstGeom prst="downArrow">
            <a:avLst>
              <a:gd name="adj1" fmla="val 50000"/>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dirty="0">
                <a:solidFill>
                  <a:schemeClr val="tx1"/>
                </a:solidFill>
              </a:rPr>
              <a:t>Role of </a:t>
            </a:r>
            <a:r>
              <a:rPr lang="en-US" sz="2400" b="1" dirty="0" err="1">
                <a:solidFill>
                  <a:schemeClr val="tx1"/>
                </a:solidFill>
              </a:rPr>
              <a:t>MoSJE</a:t>
            </a:r>
            <a:r>
              <a:rPr lang="en-US" sz="2400" b="1" dirty="0">
                <a:solidFill>
                  <a:schemeClr val="tx1"/>
                </a:solidFill>
              </a:rPr>
              <a:t>:</a:t>
            </a:r>
            <a:endParaRPr lang="en-IN" sz="2400" b="1" dirty="0">
              <a:solidFill>
                <a:schemeClr val="tx1"/>
              </a:solidFill>
            </a:endParaRPr>
          </a:p>
        </p:txBody>
      </p:sp>
      <p:graphicFrame>
        <p:nvGraphicFramePr>
          <p:cNvPr id="12" name="Table 11"/>
          <p:cNvGraphicFramePr>
            <a:graphicFrameLocks noGrp="1"/>
          </p:cNvGraphicFramePr>
          <p:nvPr/>
        </p:nvGraphicFramePr>
        <p:xfrm>
          <a:off x="1676400" y="1752600"/>
          <a:ext cx="8839200" cy="4745946"/>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0"/>
                    </a:ext>
                  </a:extLst>
                </a:gridCol>
              </a:tblGrid>
              <a:tr h="546538">
                <a:tc>
                  <a:txBody>
                    <a:bodyPr/>
                    <a:lstStyle/>
                    <a:p>
                      <a:pPr>
                        <a:buFont typeface="Wingdings" pitchFamily="2" charset="2"/>
                        <a:buChar char="v"/>
                      </a:pPr>
                      <a:r>
                        <a:rPr lang="en-US" sz="1400" b="0" dirty="0">
                          <a:solidFill>
                            <a:schemeClr val="tx1"/>
                          </a:solidFill>
                        </a:rPr>
                        <a:t>Creation of National NAMASTE Management Unit (NNMU), State NAMASTE Management Units (SNMU) and City NAMASTE Management Units (CNMU).</a:t>
                      </a:r>
                    </a:p>
                  </a:txBody>
                  <a:tcPr>
                    <a:solidFill>
                      <a:schemeClr val="accent2">
                        <a:lumMod val="60000"/>
                        <a:lumOff val="40000"/>
                      </a:schemeClr>
                    </a:solidFill>
                  </a:tcPr>
                </a:tc>
                <a:extLst>
                  <a:ext uri="{0D108BD9-81ED-4DB2-BD59-A6C34878D82A}">
                    <a16:rowId xmlns:a16="http://schemas.microsoft.com/office/drawing/2014/main" val="10000"/>
                  </a:ext>
                </a:extLst>
              </a:tr>
              <a:tr h="444062">
                <a:tc>
                  <a:txBody>
                    <a:bodyPr/>
                    <a:lstStyle/>
                    <a:p>
                      <a:pPr marL="173038" indent="-173038" algn="just">
                        <a:spcAft>
                          <a:spcPts val="1000"/>
                        </a:spcAft>
                        <a:buFont typeface="Wingdings" pitchFamily="2" charset="2"/>
                        <a:buChar char="v"/>
                      </a:pPr>
                      <a:r>
                        <a:rPr lang="en-US" sz="1400" dirty="0">
                          <a:latin typeface="Arial" pitchFamily="34" charset="0"/>
                          <a:ea typeface="Times New Roman"/>
                          <a:cs typeface="Arial" pitchFamily="34" charset="0"/>
                        </a:rPr>
                        <a:t>Putting in place the organizational setup with PMU (Project Management Unit) in a 3 tier structure.</a:t>
                      </a:r>
                    </a:p>
                  </a:txBody>
                  <a:tcPr>
                    <a:solidFill>
                      <a:schemeClr val="accent3">
                        <a:lumMod val="60000"/>
                        <a:lumOff val="40000"/>
                      </a:schemeClr>
                    </a:solidFill>
                  </a:tcPr>
                </a:tc>
                <a:extLst>
                  <a:ext uri="{0D108BD9-81ED-4DB2-BD59-A6C34878D82A}">
                    <a16:rowId xmlns:a16="http://schemas.microsoft.com/office/drawing/2014/main" val="10001"/>
                  </a:ext>
                </a:extLst>
              </a:tr>
              <a:tr h="381000">
                <a:tc>
                  <a:txBody>
                    <a:bodyPr/>
                    <a:lstStyle/>
                    <a:p>
                      <a:pPr marL="173038" indent="-173038" algn="just">
                        <a:spcAft>
                          <a:spcPts val="1000"/>
                        </a:spcAft>
                        <a:buFont typeface="Wingdings" pitchFamily="2" charset="2"/>
                        <a:buChar char="v"/>
                      </a:pPr>
                      <a:r>
                        <a:rPr lang="en-US" sz="1400" dirty="0">
                          <a:latin typeface="Arial" pitchFamily="34" charset="0"/>
                          <a:ea typeface="Times New Roman"/>
                          <a:cs typeface="Arial" pitchFamily="34" charset="0"/>
                        </a:rPr>
                        <a:t>Coordination with </a:t>
                      </a:r>
                      <a:r>
                        <a:rPr lang="en-US" sz="1400" dirty="0" err="1">
                          <a:latin typeface="Arial" pitchFamily="34" charset="0"/>
                          <a:ea typeface="Times New Roman"/>
                          <a:cs typeface="Arial" pitchFamily="34" charset="0"/>
                        </a:rPr>
                        <a:t>MoHUA</a:t>
                      </a:r>
                      <a:r>
                        <a:rPr lang="en-US" sz="1400" dirty="0">
                          <a:latin typeface="Arial" pitchFamily="34" charset="0"/>
                          <a:ea typeface="Times New Roman"/>
                          <a:cs typeface="Arial" pitchFamily="34" charset="0"/>
                        </a:rPr>
                        <a:t>, other Ministries and other implementing agencies. </a:t>
                      </a:r>
                    </a:p>
                  </a:txBody>
                  <a:tcPr>
                    <a:solidFill>
                      <a:schemeClr val="accent5">
                        <a:lumMod val="60000"/>
                        <a:lumOff val="40000"/>
                      </a:schemeClr>
                    </a:solidFill>
                  </a:tcPr>
                </a:tc>
                <a:extLst>
                  <a:ext uri="{0D108BD9-81ED-4DB2-BD59-A6C34878D82A}">
                    <a16:rowId xmlns:a16="http://schemas.microsoft.com/office/drawing/2014/main" val="10002"/>
                  </a:ext>
                </a:extLst>
              </a:tr>
              <a:tr h="546538">
                <a:tc>
                  <a:txBody>
                    <a:bodyPr/>
                    <a:lstStyle/>
                    <a:p>
                      <a:pPr marL="173038" indent="-173038" algn="just">
                        <a:spcAft>
                          <a:spcPts val="1000"/>
                        </a:spcAft>
                        <a:buFont typeface="Wingdings" pitchFamily="2" charset="2"/>
                        <a:buChar char="v"/>
                      </a:pPr>
                      <a:r>
                        <a:rPr lang="en-US" sz="1400" dirty="0">
                          <a:latin typeface="Arial" pitchFamily="34" charset="0"/>
                          <a:ea typeface="Times New Roman"/>
                          <a:cs typeface="Arial" pitchFamily="34" charset="0"/>
                        </a:rPr>
                        <a:t>Setting up of Technical Support Unit for robust IT enabled MIS including development of website and mobile apps.  </a:t>
                      </a:r>
                    </a:p>
                    <a:p>
                      <a:pPr marL="566738" indent="-219075" algn="just">
                        <a:spcAft>
                          <a:spcPts val="1000"/>
                        </a:spcAft>
                        <a:buFont typeface="Courier New" pitchFamily="49" charset="0"/>
                        <a:buChar char="o"/>
                      </a:pPr>
                      <a:r>
                        <a:rPr lang="en-US" sz="1400" dirty="0">
                          <a:latin typeface="Arial" pitchFamily="34" charset="0"/>
                          <a:ea typeface="Times New Roman"/>
                          <a:cs typeface="Arial" pitchFamily="34" charset="0"/>
                        </a:rPr>
                        <a:t>Health Insurance coverage of SSWs under PM-JAY- Premium to be paid</a:t>
                      </a:r>
                    </a:p>
                    <a:p>
                      <a:pPr marL="566738" indent="-219075" algn="just">
                        <a:spcAft>
                          <a:spcPts val="1000"/>
                        </a:spcAft>
                        <a:buFont typeface="Courier New" pitchFamily="49" charset="0"/>
                        <a:buChar char="o"/>
                      </a:pPr>
                      <a:r>
                        <a:rPr lang="en-US" sz="1400" dirty="0">
                          <a:latin typeface="Arial" pitchFamily="34" charset="0"/>
                          <a:ea typeface="Times New Roman"/>
                          <a:cs typeface="Arial" pitchFamily="34" charset="0"/>
                        </a:rPr>
                        <a:t>Skilling and Entrepreneurship Development </a:t>
                      </a:r>
                      <a:r>
                        <a:rPr lang="en-US" sz="1400" dirty="0" err="1">
                          <a:latin typeface="Arial" pitchFamily="34" charset="0"/>
                          <a:ea typeface="Times New Roman"/>
                          <a:cs typeface="Arial" pitchFamily="34" charset="0"/>
                        </a:rPr>
                        <a:t>Programme</a:t>
                      </a:r>
                      <a:r>
                        <a:rPr lang="en-US" sz="1400" dirty="0">
                          <a:latin typeface="Arial" pitchFamily="34" charset="0"/>
                          <a:ea typeface="Times New Roman"/>
                          <a:cs typeface="Arial" pitchFamily="34" charset="0"/>
                        </a:rPr>
                        <a:t> (EDP) support for enterprise development  in alternate trades to SSWs/dependants: </a:t>
                      </a:r>
                    </a:p>
                    <a:p>
                      <a:pPr marL="566738" indent="-219075" algn="just">
                        <a:spcAft>
                          <a:spcPts val="1000"/>
                        </a:spcAft>
                        <a:buFont typeface="Courier New" pitchFamily="49" charset="0"/>
                        <a:buChar char="o"/>
                      </a:pPr>
                      <a:r>
                        <a:rPr lang="en-US" sz="1400" dirty="0">
                          <a:latin typeface="Arial" pitchFamily="34" charset="0"/>
                          <a:ea typeface="Times New Roman"/>
                          <a:cs typeface="Arial" pitchFamily="34" charset="0"/>
                        </a:rPr>
                        <a:t>Occupational safety training and skilling of SSWs (up-skilling/RPL)</a:t>
                      </a:r>
                    </a:p>
                    <a:p>
                      <a:pPr marL="566738" indent="-219075" algn="just">
                        <a:spcAft>
                          <a:spcPts val="1000"/>
                        </a:spcAft>
                        <a:buFont typeface="Courier New" pitchFamily="49" charset="0"/>
                        <a:buChar char="o"/>
                      </a:pPr>
                      <a:r>
                        <a:rPr lang="en-US" sz="1400" dirty="0">
                          <a:latin typeface="Arial" pitchFamily="34" charset="0"/>
                          <a:ea typeface="Times New Roman"/>
                          <a:cs typeface="Arial" pitchFamily="34" charset="0"/>
                        </a:rPr>
                        <a:t>Capital Subsidy to SSWs/Dependants for projects in alternate trades</a:t>
                      </a:r>
                    </a:p>
                    <a:p>
                      <a:pPr marL="566738" indent="-219075" algn="just">
                        <a:spcAft>
                          <a:spcPts val="1000"/>
                        </a:spcAft>
                        <a:buFont typeface="Courier New" pitchFamily="49" charset="0"/>
                        <a:buChar char="o"/>
                      </a:pPr>
                      <a:r>
                        <a:rPr lang="en-US" sz="1400" dirty="0">
                          <a:latin typeface="Arial" pitchFamily="34" charset="0"/>
                          <a:ea typeface="Times New Roman"/>
                          <a:cs typeface="Arial" pitchFamily="34" charset="0"/>
                        </a:rPr>
                        <a:t>Capital Subsidy for procurement of Sanitation Related Vehicles/Equipments</a:t>
                      </a:r>
                      <a:endParaRPr lang="en-IN" sz="1400" dirty="0"/>
                    </a:p>
                  </a:txBody>
                  <a:tcPr>
                    <a:solidFill>
                      <a:schemeClr val="bg2">
                        <a:lumMod val="75000"/>
                      </a:schemeClr>
                    </a:solidFill>
                  </a:tcPr>
                </a:tc>
                <a:extLst>
                  <a:ext uri="{0D108BD9-81ED-4DB2-BD59-A6C34878D82A}">
                    <a16:rowId xmlns:a16="http://schemas.microsoft.com/office/drawing/2014/main" val="10003"/>
                  </a:ext>
                </a:extLst>
              </a:tr>
              <a:tr h="422866">
                <a:tc>
                  <a:txBody>
                    <a:bodyPr/>
                    <a:lstStyle/>
                    <a:p>
                      <a:pPr marL="173038" indent="-173038" algn="just">
                        <a:spcAft>
                          <a:spcPts val="1000"/>
                        </a:spcAft>
                        <a:buFont typeface="Wingdings" pitchFamily="2" charset="2"/>
                        <a:buChar char="v"/>
                      </a:pPr>
                      <a:r>
                        <a:rPr lang="en-US" sz="1400" dirty="0">
                          <a:latin typeface="Arial" pitchFamily="34" charset="0"/>
                          <a:ea typeface="Times New Roman"/>
                          <a:cs typeface="Arial" pitchFamily="34" charset="0"/>
                        </a:rPr>
                        <a:t>IEC Campaign</a:t>
                      </a:r>
                      <a:endParaRPr lang="en-IN" sz="1400" dirty="0"/>
                    </a:p>
                  </a:txBody>
                  <a:tcPr>
                    <a:solidFill>
                      <a:schemeClr val="accent2">
                        <a:lumMod val="20000"/>
                        <a:lumOff val="80000"/>
                      </a:schemeClr>
                    </a:solidFill>
                  </a:tcPr>
                </a:tc>
                <a:extLst>
                  <a:ext uri="{0D108BD9-81ED-4DB2-BD59-A6C34878D82A}">
                    <a16:rowId xmlns:a16="http://schemas.microsoft.com/office/drawing/2014/main" val="10004"/>
                  </a:ext>
                </a:extLst>
              </a:tr>
              <a:tr h="381000">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400" dirty="0">
                          <a:latin typeface="Arial" pitchFamily="34" charset="0"/>
                          <a:ea typeface="Times New Roman"/>
                          <a:cs typeface="Arial" pitchFamily="34" charset="0"/>
                        </a:rPr>
                        <a:t>Monitoring of implementation. </a:t>
                      </a: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IN" sz="1400" dirty="0"/>
                    </a:p>
                  </a:txBody>
                  <a:tcP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7" name="Slide Number Placeholder 23"/>
          <p:cNvSpPr txBox="1">
            <a:spLocks/>
          </p:cNvSpPr>
          <p:nvPr/>
        </p:nvSpPr>
        <p:spPr>
          <a:xfrm>
            <a:off x="99822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00200" y="0"/>
            <a:ext cx="1295400" cy="533400"/>
          </a:xfrm>
        </p:spPr>
      </p:pic>
      <p:pic>
        <p:nvPicPr>
          <p:cNvPr id="5" name="Picture 4"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0200" y="2"/>
            <a:ext cx="1447800" cy="533399"/>
          </a:xfrm>
          <a:prstGeom prst="rect">
            <a:avLst/>
          </a:prstGeom>
        </p:spPr>
      </p:pic>
      <p:sp>
        <p:nvSpPr>
          <p:cNvPr id="6" name="Title 1"/>
          <p:cNvSpPr>
            <a:spLocks noGrp="1"/>
          </p:cNvSpPr>
          <p:nvPr>
            <p:ph type="title"/>
          </p:nvPr>
        </p:nvSpPr>
        <p:spPr>
          <a:xfrm>
            <a:off x="2971800" y="152400"/>
            <a:ext cx="6477000" cy="655638"/>
          </a:xfr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2800" b="1" dirty="0">
                <a:solidFill>
                  <a:schemeClr val="tx1"/>
                </a:solidFill>
              </a:rPr>
              <a:t>Role of </a:t>
            </a:r>
            <a:r>
              <a:rPr lang="en-US" sz="2800" b="1" dirty="0" err="1">
                <a:solidFill>
                  <a:schemeClr val="tx1"/>
                </a:solidFill>
              </a:rPr>
              <a:t>MoHUA</a:t>
            </a:r>
            <a:endParaRPr lang="en-IN" sz="2800" dirty="0">
              <a:solidFill>
                <a:schemeClr val="tx1"/>
              </a:solidFill>
            </a:endParaRPr>
          </a:p>
        </p:txBody>
      </p:sp>
      <p:sp>
        <p:nvSpPr>
          <p:cNvPr id="11" name="Down Arrow 10"/>
          <p:cNvSpPr/>
          <p:nvPr/>
        </p:nvSpPr>
        <p:spPr>
          <a:xfrm>
            <a:off x="2057400" y="1066800"/>
            <a:ext cx="8077200" cy="1600200"/>
          </a:xfrm>
          <a:prstGeom prst="downArrow">
            <a:avLst>
              <a:gd name="adj1" fmla="val 50000"/>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US" dirty="0">
                <a:solidFill>
                  <a:schemeClr val="tx1"/>
                </a:solidFill>
              </a:rPr>
              <a:t>The financing of the Action Plan shall be leveraged under the Schemes of  </a:t>
            </a:r>
            <a:r>
              <a:rPr lang="en-US" dirty="0" err="1">
                <a:solidFill>
                  <a:schemeClr val="tx1"/>
                </a:solidFill>
              </a:rPr>
              <a:t>MoHUA</a:t>
            </a:r>
            <a:r>
              <a:rPr lang="en-US" dirty="0">
                <a:solidFill>
                  <a:schemeClr val="tx1"/>
                </a:solidFill>
              </a:rPr>
              <a:t> (</a:t>
            </a:r>
            <a:r>
              <a:rPr lang="en-US" b="1" dirty="0">
                <a:solidFill>
                  <a:srgbClr val="660033"/>
                </a:solidFill>
              </a:rPr>
              <a:t>SBM and DAY-NULM</a:t>
            </a:r>
            <a:r>
              <a:rPr lang="en-US" dirty="0">
                <a:solidFill>
                  <a:schemeClr val="tx1"/>
                </a:solidFill>
              </a:rPr>
              <a:t>) particularly for the following interventions:-</a:t>
            </a:r>
            <a:endParaRPr lang="en-IN" dirty="0">
              <a:solidFill>
                <a:schemeClr val="tx1"/>
              </a:solidFill>
            </a:endParaRPr>
          </a:p>
        </p:txBody>
      </p:sp>
      <p:graphicFrame>
        <p:nvGraphicFramePr>
          <p:cNvPr id="12" name="Table 11"/>
          <p:cNvGraphicFramePr>
            <a:graphicFrameLocks noGrp="1"/>
          </p:cNvGraphicFramePr>
          <p:nvPr/>
        </p:nvGraphicFramePr>
        <p:xfrm>
          <a:off x="1981200" y="2895600"/>
          <a:ext cx="8229600" cy="3476298"/>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46538">
                <a:tc>
                  <a:txBody>
                    <a:bodyPr/>
                    <a:lstStyle/>
                    <a:p>
                      <a:pPr>
                        <a:buFont typeface="Wingdings" pitchFamily="2" charset="2"/>
                        <a:buChar char="v"/>
                      </a:pPr>
                      <a:r>
                        <a:rPr lang="en-US" sz="1800" b="0" dirty="0">
                          <a:solidFill>
                            <a:schemeClr val="tx1"/>
                          </a:solidFill>
                        </a:rPr>
                        <a:t>SHG formation of sewer/septic tank workers</a:t>
                      </a:r>
                      <a:endParaRPr lang="en-US" b="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0000"/>
                  </a:ext>
                </a:extLst>
              </a:tr>
              <a:tr h="444062">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2000" dirty="0"/>
                        <a:t>PPE procurement</a:t>
                      </a:r>
                      <a:endParaRPr lang="en-IN" sz="2000" dirty="0"/>
                    </a:p>
                  </a:txBody>
                  <a:tcPr>
                    <a:solidFill>
                      <a:schemeClr val="accent3">
                        <a:lumMod val="60000"/>
                        <a:lumOff val="40000"/>
                      </a:schemeClr>
                    </a:solidFill>
                  </a:tcPr>
                </a:tc>
                <a:extLst>
                  <a:ext uri="{0D108BD9-81ED-4DB2-BD59-A6C34878D82A}">
                    <a16:rowId xmlns:a16="http://schemas.microsoft.com/office/drawing/2014/main" val="10001"/>
                  </a:ext>
                </a:extLst>
              </a:tr>
              <a:tr h="457200">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2000" dirty="0"/>
                        <a:t>Safety devices and equipment procurement</a:t>
                      </a:r>
                      <a:endParaRPr lang="en-IN" sz="2000" dirty="0"/>
                    </a:p>
                  </a:txBody>
                  <a:tcPr>
                    <a:solidFill>
                      <a:schemeClr val="accent5">
                        <a:lumMod val="60000"/>
                        <a:lumOff val="40000"/>
                      </a:schemeClr>
                    </a:solidFill>
                  </a:tcPr>
                </a:tc>
                <a:extLst>
                  <a:ext uri="{0D108BD9-81ED-4DB2-BD59-A6C34878D82A}">
                    <a16:rowId xmlns:a16="http://schemas.microsoft.com/office/drawing/2014/main" val="10002"/>
                  </a:ext>
                </a:extLst>
              </a:tr>
              <a:tr h="457200">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2000" dirty="0"/>
                        <a:t>Occupational safety training and skilling for SEPs &amp; Duty Supervisors</a:t>
                      </a:r>
                      <a:endParaRPr lang="en-IN" sz="2000" dirty="0"/>
                    </a:p>
                  </a:txBody>
                  <a:tcPr>
                    <a:solidFill>
                      <a:schemeClr val="bg2">
                        <a:lumMod val="75000"/>
                      </a:schemeClr>
                    </a:solidFill>
                  </a:tcPr>
                </a:tc>
                <a:extLst>
                  <a:ext uri="{0D108BD9-81ED-4DB2-BD59-A6C34878D82A}">
                    <a16:rowId xmlns:a16="http://schemas.microsoft.com/office/drawing/2014/main" val="10003"/>
                  </a:ext>
                </a:extLst>
              </a:tr>
              <a:tr h="785649">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2000" dirty="0"/>
                        <a:t>Providing work assurance to sanitation workers interested in availing Sanitation Related Projects. </a:t>
                      </a:r>
                    </a:p>
                  </a:txBody>
                  <a:tcPr>
                    <a:solidFill>
                      <a:schemeClr val="accent2">
                        <a:lumMod val="20000"/>
                        <a:lumOff val="80000"/>
                      </a:schemeClr>
                    </a:solidFill>
                  </a:tcPr>
                </a:tc>
                <a:extLst>
                  <a:ext uri="{0D108BD9-81ED-4DB2-BD59-A6C34878D82A}">
                    <a16:rowId xmlns:a16="http://schemas.microsoft.com/office/drawing/2014/main" val="10004"/>
                  </a:ext>
                </a:extLst>
              </a:tr>
              <a:tr h="785649">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2000" dirty="0"/>
                        <a:t>Sensitisation of ULBs and follow up of implementation with them. </a:t>
                      </a:r>
                      <a:endParaRPr lang="en-IN" sz="1800" dirty="0"/>
                    </a:p>
                  </a:txBody>
                  <a:tcP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7" name="Slide Number Placeholder 23"/>
          <p:cNvSpPr txBox="1">
            <a:spLocks/>
          </p:cNvSpPr>
          <p:nvPr/>
        </p:nvSpPr>
        <p:spPr>
          <a:xfrm>
            <a:off x="100584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fif"/>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00200" y="0"/>
            <a:ext cx="1295400" cy="533400"/>
          </a:xfrm>
        </p:spPr>
      </p:pic>
      <p:pic>
        <p:nvPicPr>
          <p:cNvPr id="5" name="Picture 4" descr="download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0200" y="2"/>
            <a:ext cx="1447800" cy="533399"/>
          </a:xfrm>
          <a:prstGeom prst="rect">
            <a:avLst/>
          </a:prstGeom>
        </p:spPr>
      </p:pic>
      <p:sp>
        <p:nvSpPr>
          <p:cNvPr id="6" name="Title 1"/>
          <p:cNvSpPr>
            <a:spLocks noGrp="1"/>
          </p:cNvSpPr>
          <p:nvPr>
            <p:ph type="title"/>
          </p:nvPr>
        </p:nvSpPr>
        <p:spPr>
          <a:xfrm>
            <a:off x="2971800" y="152400"/>
            <a:ext cx="6477000" cy="655638"/>
          </a:xfr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2400" b="1" dirty="0">
                <a:solidFill>
                  <a:schemeClr val="tx1"/>
                </a:solidFill>
              </a:rPr>
              <a:t>Role of ULBs</a:t>
            </a:r>
            <a:endParaRPr lang="en-IN" sz="2400" dirty="0">
              <a:solidFill>
                <a:schemeClr val="tx1"/>
              </a:solidFill>
            </a:endParaRPr>
          </a:p>
        </p:txBody>
      </p:sp>
      <p:sp>
        <p:nvSpPr>
          <p:cNvPr id="7" name="Slide Number Placeholder 23"/>
          <p:cNvSpPr txBox="1">
            <a:spLocks/>
          </p:cNvSpPr>
          <p:nvPr/>
        </p:nvSpPr>
        <p:spPr>
          <a:xfrm>
            <a:off x="10058400" y="6324601"/>
            <a:ext cx="533400" cy="365125"/>
          </a:xfrm>
          <a:prstGeom prst="rect">
            <a:avLst/>
          </a:prstGeom>
        </p:spPr>
        <p:txBody>
          <a:bodyPr vert="horz" lIns="91440" tIns="45720" rIns="91440" bIns="45720" rtlCol="0" anchor="ctr"/>
          <a:lstStyle/>
          <a:p>
            <a:pPr algn="r">
              <a:defRPr/>
            </a:pPr>
            <a:fld id="{B6F15528-21DE-4FAA-801E-634DDDAF4B2B}" type="slidenum">
              <a:rPr lang="en-US"/>
              <a:pPr algn="r">
                <a:defRPr/>
              </a:pPr>
              <a:t>9</a:t>
            </a:fld>
            <a:endParaRPr lang="en-US" dirty="0"/>
          </a:p>
        </p:txBody>
      </p:sp>
      <p:graphicFrame>
        <p:nvGraphicFramePr>
          <p:cNvPr id="8" name="Table 7"/>
          <p:cNvGraphicFramePr>
            <a:graphicFrameLocks noGrp="1"/>
          </p:cNvGraphicFramePr>
          <p:nvPr/>
        </p:nvGraphicFramePr>
        <p:xfrm>
          <a:off x="1676400" y="1143000"/>
          <a:ext cx="8839200" cy="530860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0"/>
                    </a:ext>
                  </a:extLst>
                </a:gridCol>
              </a:tblGrid>
              <a:tr h="546538">
                <a:tc>
                  <a:txBody>
                    <a:bodyPr/>
                    <a:lstStyle/>
                    <a:p>
                      <a:pPr marL="173038" marR="0" indent="-173038" algn="just" defTabSz="914400" rtl="0" eaLnBrk="1" fontAlgn="auto" latinLnBrk="0" hangingPunct="1">
                        <a:lnSpc>
                          <a:spcPct val="100000"/>
                        </a:lnSpc>
                        <a:spcBef>
                          <a:spcPts val="0"/>
                        </a:spcBef>
                        <a:spcAft>
                          <a:spcPts val="1000"/>
                        </a:spcAft>
                        <a:buClrTx/>
                        <a:buSzTx/>
                        <a:buFont typeface="Wingdings" pitchFamily="2" charset="2"/>
                        <a:buChar char="v"/>
                        <a:tabLst/>
                        <a:defRPr/>
                      </a:pPr>
                      <a:r>
                        <a:rPr lang="en-US" sz="1800" b="0" dirty="0">
                          <a:solidFill>
                            <a:schemeClr val="tx1"/>
                          </a:solidFill>
                          <a:latin typeface="Arial"/>
                          <a:ea typeface="Times New Roman"/>
                          <a:cs typeface="Mangal"/>
                        </a:rPr>
                        <a:t>To ensure skilling of SSWs in operation of mechanized cleaning equipments.</a:t>
                      </a:r>
                    </a:p>
                  </a:txBody>
                  <a:tcPr>
                    <a:solidFill>
                      <a:schemeClr val="accent2">
                        <a:lumMod val="60000"/>
                        <a:lumOff val="40000"/>
                      </a:schemeClr>
                    </a:solidFill>
                  </a:tcPr>
                </a:tc>
                <a:extLst>
                  <a:ext uri="{0D108BD9-81ED-4DB2-BD59-A6C34878D82A}">
                    <a16:rowId xmlns:a16="http://schemas.microsoft.com/office/drawing/2014/main" val="10000"/>
                  </a:ext>
                </a:extLst>
              </a:tr>
              <a:tr h="546538">
                <a:tc>
                  <a:txBody>
                    <a:bodyPr/>
                    <a:lstStyle/>
                    <a:p>
                      <a:pPr marL="173038" marR="0" indent="-173038" algn="just" defTabSz="914400" rtl="0" eaLnBrk="1" fontAlgn="auto" latinLnBrk="0" hangingPunct="1">
                        <a:lnSpc>
                          <a:spcPct val="100000"/>
                        </a:lnSpc>
                        <a:spcBef>
                          <a:spcPts val="0"/>
                        </a:spcBef>
                        <a:spcAft>
                          <a:spcPts val="1000"/>
                        </a:spcAft>
                        <a:buClrTx/>
                        <a:buSzTx/>
                        <a:buFont typeface="Wingdings" pitchFamily="2" charset="2"/>
                        <a:buChar char="v"/>
                        <a:tabLst/>
                        <a:defRPr/>
                      </a:pPr>
                      <a:r>
                        <a:rPr lang="en-US" sz="1800" dirty="0">
                          <a:solidFill>
                            <a:schemeClr val="tx1"/>
                          </a:solidFill>
                          <a:latin typeface="Arial"/>
                          <a:ea typeface="Times New Roman"/>
                          <a:cs typeface="Mangal"/>
                        </a:rPr>
                        <a:t>No manual cleaning of sewer/septic tanks without protective gears and written permission of CEO as prescribed in MS, Rules. </a:t>
                      </a:r>
                    </a:p>
                  </a:txBody>
                  <a:tcPr>
                    <a:solidFill>
                      <a:schemeClr val="accent3">
                        <a:lumMod val="20000"/>
                        <a:lumOff val="80000"/>
                      </a:schemeClr>
                    </a:solidFill>
                  </a:tcPr>
                </a:tc>
                <a:extLst>
                  <a:ext uri="{0D108BD9-81ED-4DB2-BD59-A6C34878D82A}">
                    <a16:rowId xmlns:a16="http://schemas.microsoft.com/office/drawing/2014/main" val="10001"/>
                  </a:ext>
                </a:extLst>
              </a:tr>
              <a:tr h="54653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dirty="0">
                          <a:solidFill>
                            <a:schemeClr val="tx1"/>
                          </a:solidFill>
                          <a:latin typeface="Arial"/>
                          <a:ea typeface="Times New Roman"/>
                          <a:cs typeface="Mangal"/>
                        </a:rPr>
                        <a:t>To provide work assurance for identified SSWs for seeking loan under SUY scheme. </a:t>
                      </a:r>
                    </a:p>
                    <a:p>
                      <a:pPr>
                        <a:buFont typeface="Wingdings" pitchFamily="2" charset="2"/>
                        <a:buNone/>
                      </a:pPr>
                      <a:endParaRPr lang="en-US" sz="1600" b="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0002"/>
                  </a:ext>
                </a:extLst>
              </a:tr>
              <a:tr h="444062">
                <a:tc>
                  <a:txBody>
                    <a:bodyPr/>
                    <a:lstStyle/>
                    <a:p>
                      <a:pPr marL="173038" marR="0" indent="-173038" algn="just" defTabSz="914400" rtl="0" eaLnBrk="1" fontAlgn="auto" latinLnBrk="0" hangingPunct="1">
                        <a:lnSpc>
                          <a:spcPct val="100000"/>
                        </a:lnSpc>
                        <a:spcBef>
                          <a:spcPts val="0"/>
                        </a:spcBef>
                        <a:spcAft>
                          <a:spcPts val="1000"/>
                        </a:spcAft>
                        <a:buClrTx/>
                        <a:buSzTx/>
                        <a:buFont typeface="Wingdings" pitchFamily="2" charset="2"/>
                        <a:buChar char="v"/>
                        <a:tabLst/>
                        <a:defRPr/>
                      </a:pPr>
                      <a:r>
                        <a:rPr lang="en-US" sz="1800" dirty="0">
                          <a:latin typeface="Arial"/>
                          <a:ea typeface="Times New Roman"/>
                          <a:cs typeface="Mangal"/>
                        </a:rPr>
                        <a:t>Sensitisation and IEC campaign for costumer awareness and for SSWs and empanelled venders.</a:t>
                      </a:r>
                    </a:p>
                    <a:p>
                      <a:pPr marL="173038" indent="-173038" algn="just">
                        <a:lnSpc>
                          <a:spcPct val="100000"/>
                        </a:lnSpc>
                        <a:spcAft>
                          <a:spcPts val="1000"/>
                        </a:spcAft>
                        <a:buFont typeface="Wingdings" pitchFamily="2" charset="2"/>
                        <a:buChar char="v"/>
                      </a:pPr>
                      <a:endParaRPr lang="en-US" sz="1800" dirty="0">
                        <a:latin typeface="Arial"/>
                        <a:ea typeface="Times New Roman"/>
                        <a:cs typeface="Mangal"/>
                      </a:endParaRPr>
                    </a:p>
                  </a:txBody>
                  <a:tcPr>
                    <a:solidFill>
                      <a:schemeClr val="accent3">
                        <a:lumMod val="60000"/>
                        <a:lumOff val="40000"/>
                      </a:schemeClr>
                    </a:solidFill>
                  </a:tcPr>
                </a:tc>
                <a:extLst>
                  <a:ext uri="{0D108BD9-81ED-4DB2-BD59-A6C34878D82A}">
                    <a16:rowId xmlns:a16="http://schemas.microsoft.com/office/drawing/2014/main" val="10003"/>
                  </a:ext>
                </a:extLst>
              </a:tr>
              <a:tr h="546538">
                <a:tc>
                  <a:txBody>
                    <a:bodyPr/>
                    <a:lstStyle/>
                    <a:p>
                      <a:pPr marL="173038" marR="0" indent="-173038" algn="just" defTabSz="914400" rtl="0" eaLnBrk="1" fontAlgn="auto" latinLnBrk="0" hangingPunct="1">
                        <a:lnSpc>
                          <a:spcPct val="100000"/>
                        </a:lnSpc>
                        <a:spcBef>
                          <a:spcPts val="0"/>
                        </a:spcBef>
                        <a:spcAft>
                          <a:spcPts val="1000"/>
                        </a:spcAft>
                        <a:buClrTx/>
                        <a:buSzTx/>
                        <a:buFont typeface="Wingdings" pitchFamily="2" charset="2"/>
                        <a:buChar char="v"/>
                        <a:tabLst/>
                        <a:defRPr/>
                      </a:pPr>
                      <a:r>
                        <a:rPr lang="en-US" sz="1800" dirty="0">
                          <a:latin typeface="Arial"/>
                          <a:ea typeface="Times New Roman"/>
                          <a:cs typeface="Mangal"/>
                        </a:rPr>
                        <a:t>To ensure Health Insurance Coverage all identified SSWs under PM-JAY.</a:t>
                      </a:r>
                    </a:p>
                    <a:p>
                      <a:pPr marL="173038" marR="0" indent="-173038" algn="just" defTabSz="914400" rtl="0" eaLnBrk="1" fontAlgn="auto" latinLnBrk="0" hangingPunct="1">
                        <a:lnSpc>
                          <a:spcPct val="100000"/>
                        </a:lnSpc>
                        <a:spcBef>
                          <a:spcPts val="0"/>
                        </a:spcBef>
                        <a:spcAft>
                          <a:spcPts val="1000"/>
                        </a:spcAft>
                        <a:buClrTx/>
                        <a:buSzTx/>
                        <a:buFont typeface="Wingdings" pitchFamily="2" charset="2"/>
                        <a:buChar char="v"/>
                        <a:tabLst/>
                        <a:defRPr/>
                      </a:pPr>
                      <a:endParaRPr lang="en-US" sz="1800" dirty="0">
                        <a:latin typeface="Arial"/>
                        <a:ea typeface="Times New Roman"/>
                        <a:cs typeface="Mangal"/>
                      </a:endParaRPr>
                    </a:p>
                  </a:txBody>
                  <a:tcPr>
                    <a:solidFill>
                      <a:schemeClr val="bg2">
                        <a:lumMod val="75000"/>
                      </a:schemeClr>
                    </a:solidFill>
                  </a:tcPr>
                </a:tc>
                <a:extLst>
                  <a:ext uri="{0D108BD9-81ED-4DB2-BD59-A6C34878D82A}">
                    <a16:rowId xmlns:a16="http://schemas.microsoft.com/office/drawing/2014/main" val="10004"/>
                  </a:ext>
                </a:extLst>
              </a:tr>
              <a:tr h="692982">
                <a:tc>
                  <a:txBody>
                    <a:bodyPr/>
                    <a:lstStyle/>
                    <a:p>
                      <a:pPr marL="173038" marR="0" indent="-173038" algn="just" defTabSz="914400" rtl="0" eaLnBrk="1" fontAlgn="auto" latinLnBrk="0" hangingPunct="1">
                        <a:lnSpc>
                          <a:spcPct val="115000"/>
                        </a:lnSpc>
                        <a:spcBef>
                          <a:spcPts val="0"/>
                        </a:spcBef>
                        <a:spcAft>
                          <a:spcPts val="1200"/>
                        </a:spcAft>
                        <a:buClrTx/>
                        <a:buSzTx/>
                        <a:buFont typeface="Wingdings" pitchFamily="2" charset="2"/>
                        <a:buChar char="v"/>
                        <a:tabLst/>
                        <a:defRPr/>
                      </a:pPr>
                      <a:r>
                        <a:rPr lang="en-US" sz="1800" dirty="0">
                          <a:latin typeface="Arial"/>
                          <a:ea typeface="Times New Roman"/>
                          <a:cs typeface="Mangal"/>
                        </a:rPr>
                        <a:t>To saturate all social security scheme among identified SSWs.</a:t>
                      </a:r>
                    </a:p>
                  </a:txBody>
                  <a:tcPr>
                    <a:solidFill>
                      <a:schemeClr val="accent2">
                        <a:lumMod val="20000"/>
                        <a:lumOff val="80000"/>
                      </a:schemeClr>
                    </a:solidFill>
                  </a:tcPr>
                </a:tc>
                <a:extLst>
                  <a:ext uri="{0D108BD9-81ED-4DB2-BD59-A6C34878D82A}">
                    <a16:rowId xmlns:a16="http://schemas.microsoft.com/office/drawing/2014/main" val="10005"/>
                  </a:ext>
                </a:extLst>
              </a:tr>
              <a:tr h="422866">
                <a:tc>
                  <a:txBody>
                    <a:bodyPr/>
                    <a:lstStyle/>
                    <a:p>
                      <a:pPr marL="173038" marR="0" indent="-173038" algn="just" defTabSz="914400" rtl="0" eaLnBrk="1" fontAlgn="auto" latinLnBrk="0" hangingPunct="1">
                        <a:lnSpc>
                          <a:spcPct val="100000"/>
                        </a:lnSpc>
                        <a:spcBef>
                          <a:spcPts val="0"/>
                        </a:spcBef>
                        <a:spcAft>
                          <a:spcPts val="1000"/>
                        </a:spcAft>
                        <a:buClrTx/>
                        <a:buSzTx/>
                        <a:buFont typeface="Wingdings" pitchFamily="2" charset="2"/>
                        <a:buChar char="v"/>
                        <a:tabLst/>
                        <a:defRPr/>
                      </a:pPr>
                      <a:r>
                        <a:rPr lang="en-US" sz="1800" dirty="0">
                          <a:latin typeface="Arial"/>
                          <a:ea typeface="Times New Roman"/>
                          <a:cs typeface="Mangal"/>
                        </a:rPr>
                        <a:t>To promote </a:t>
                      </a:r>
                      <a:r>
                        <a:rPr lang="en-US" sz="1800" dirty="0" err="1">
                          <a:latin typeface="Arial"/>
                          <a:ea typeface="Times New Roman"/>
                          <a:cs typeface="Mangal"/>
                        </a:rPr>
                        <a:t>mechanisation</a:t>
                      </a:r>
                      <a:r>
                        <a:rPr lang="en-US" sz="1800" dirty="0">
                          <a:latin typeface="Arial"/>
                          <a:ea typeface="Times New Roman"/>
                          <a:cs typeface="Mangal"/>
                        </a:rPr>
                        <a:t> of cleaning  operation through </a:t>
                      </a:r>
                      <a:r>
                        <a:rPr lang="en-US" sz="1800" dirty="0" err="1">
                          <a:latin typeface="Arial"/>
                          <a:ea typeface="Times New Roman"/>
                          <a:cs typeface="Mangal"/>
                        </a:rPr>
                        <a:t>Swachhata</a:t>
                      </a:r>
                      <a:r>
                        <a:rPr lang="en-US" sz="1800" dirty="0">
                          <a:latin typeface="Arial"/>
                          <a:ea typeface="Times New Roman"/>
                          <a:cs typeface="Mangal"/>
                        </a:rPr>
                        <a:t> </a:t>
                      </a:r>
                      <a:r>
                        <a:rPr lang="en-US" sz="1800" dirty="0" err="1">
                          <a:latin typeface="Arial"/>
                          <a:ea typeface="Times New Roman"/>
                          <a:cs typeface="Mangal"/>
                        </a:rPr>
                        <a:t>Udyami</a:t>
                      </a:r>
                      <a:r>
                        <a:rPr lang="en-US" sz="1800" dirty="0">
                          <a:latin typeface="Arial"/>
                          <a:ea typeface="Times New Roman"/>
                          <a:cs typeface="Mangal"/>
                        </a:rPr>
                        <a:t> </a:t>
                      </a:r>
                      <a:r>
                        <a:rPr lang="en-US" sz="1800" dirty="0" err="1">
                          <a:latin typeface="Arial"/>
                          <a:ea typeface="Times New Roman"/>
                          <a:cs typeface="Mangal"/>
                        </a:rPr>
                        <a:t>Yojana</a:t>
                      </a:r>
                      <a:r>
                        <a:rPr lang="en-US" sz="1800" dirty="0">
                          <a:latin typeface="Arial"/>
                          <a:ea typeface="Times New Roman"/>
                          <a:cs typeface="Mangal"/>
                        </a:rPr>
                        <a:t> (SUY)  </a:t>
                      </a:r>
                      <a:endParaRPr lang="en-IN" sz="1800" dirty="0">
                        <a:ea typeface="Times New Roman"/>
                        <a:cs typeface="Mangal"/>
                      </a:endParaRPr>
                    </a:p>
                    <a:p>
                      <a:pPr marL="173038" marR="0" indent="-173038" algn="just" defTabSz="914400" rtl="0" eaLnBrk="1" fontAlgn="auto" latinLnBrk="0" hangingPunct="1">
                        <a:lnSpc>
                          <a:spcPct val="100000"/>
                        </a:lnSpc>
                        <a:spcBef>
                          <a:spcPts val="0"/>
                        </a:spcBef>
                        <a:spcAft>
                          <a:spcPts val="1000"/>
                        </a:spcAft>
                        <a:buClrTx/>
                        <a:buSzTx/>
                        <a:buFont typeface="Wingdings" pitchFamily="2" charset="2"/>
                        <a:buChar char="v"/>
                        <a:tabLst/>
                        <a:defRPr/>
                      </a:pPr>
                      <a:endParaRPr lang="en-US" sz="1800" dirty="0">
                        <a:latin typeface="Arial"/>
                        <a:ea typeface="Times New Roman"/>
                        <a:cs typeface="Mangal"/>
                      </a:endParaRPr>
                    </a:p>
                  </a:txBody>
                  <a:tcP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45380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1560</Words>
  <Application>Microsoft Office PowerPoint</Application>
  <PresentationFormat>Widescreen</PresentationFormat>
  <Paragraphs>215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Times New Roman</vt:lpstr>
      <vt:lpstr>Wingdings</vt:lpstr>
      <vt:lpstr>Office Theme</vt:lpstr>
      <vt:lpstr>PowerPoint Presentation</vt:lpstr>
      <vt:lpstr>PowerPoint Presentation</vt:lpstr>
      <vt:lpstr>NAMASTE</vt:lpstr>
      <vt:lpstr>PowerPoint Presentation</vt:lpstr>
      <vt:lpstr>Strategy</vt:lpstr>
      <vt:lpstr>Implementation Module</vt:lpstr>
      <vt:lpstr>Convergence of Programmes of MoSJE &amp; MoHUA</vt:lpstr>
      <vt:lpstr>Role of MoHUA</vt:lpstr>
      <vt:lpstr>Role of ULBs</vt:lpstr>
      <vt:lpstr>Intended Outcomes</vt:lpstr>
      <vt:lpstr>PowerPoint Presentation</vt:lpstr>
      <vt:lpstr> Functions and Compositions of Various Units </vt:lpstr>
      <vt:lpstr>Engagement and Role of PMU </vt:lpstr>
      <vt:lpstr>Physical and Financial allocations </vt:lpstr>
      <vt:lpstr>Total Financial Outlay</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Rohit Chandragiri</dc:creator>
  <cp:keywords/>
  <dc:description/>
  <cp:lastModifiedBy>Darbha, Sirisha</cp:lastModifiedBy>
  <cp:revision>13</cp:revision>
  <dcterms:created xsi:type="dcterms:W3CDTF">2022-08-16T05:23:31Z</dcterms:created>
  <dcterms:modified xsi:type="dcterms:W3CDTF">2022-08-22T08:45:03Z</dcterms:modified>
  <cp:category/>
</cp:coreProperties>
</file>