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1674" r:id="rId2"/>
    <p:sldId id="2141411967" r:id="rId3"/>
    <p:sldId id="2141411968" r:id="rId4"/>
    <p:sldId id="2141411969" r:id="rId5"/>
    <p:sldId id="259" r:id="rId6"/>
    <p:sldId id="2141411970" r:id="rId7"/>
    <p:sldId id="261" r:id="rId8"/>
    <p:sldId id="2141411971" r:id="rId9"/>
    <p:sldId id="263" r:id="rId10"/>
    <p:sldId id="265" r:id="rId11"/>
    <p:sldId id="264" r:id="rId12"/>
    <p:sldId id="21414119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urabhism16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97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bha, Sirisha" userId="49206864-d32d-4567-a62f-c9078b0f425b" providerId="ADAL" clId="{CD2646FD-2E25-42E4-BE46-959958481DEE}"/>
    <pc:docChg chg="delSld">
      <pc:chgData name="Darbha, Sirisha" userId="49206864-d32d-4567-a62f-c9078b0f425b" providerId="ADAL" clId="{CD2646FD-2E25-42E4-BE46-959958481DEE}" dt="2022-08-22T08:39:37.325" v="1" actId="47"/>
      <pc:docMkLst>
        <pc:docMk/>
      </pc:docMkLst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256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3765623594" sldId="257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701052977" sldId="258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3623813063" sldId="260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437192771" sldId="262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444122886" sldId="266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611713025" sldId="267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258951071" sldId="268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357445647" sldId="269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0" sldId="288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459696126" sldId="299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306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307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500865485" sldId="309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3814406776" sldId="311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312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313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1345380725" sldId="316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2969058819" sldId="317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1668608927" sldId="318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319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320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3933637379" sldId="321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0" sldId="322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1248594219" sldId="323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324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326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327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328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330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354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356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357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358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359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028234816" sldId="442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988514400" sldId="458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444479690" sldId="462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103754534" sldId="464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414190399" sldId="466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833520703" sldId="467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636925667" sldId="469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4088477245" sldId="473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55505551" sldId="474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3737599280" sldId="475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740069519" sldId="476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594713484" sldId="477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552617501" sldId="478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579189157" sldId="1673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881051553" sldId="1696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661643656" sldId="1697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462254579" sldId="1698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509354553" sldId="1699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831895103" sldId="1700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976438432" sldId="1701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849707738" sldId="1702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417786726" sldId="1706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27242660" sldId="1708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3936180694" sldId="1710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1309835098" sldId="1712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3320634057" sldId="1714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3072625613" sldId="1715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835391602" sldId="1716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1717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1718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1719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3689020922" sldId="1720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435900924" sldId="1722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691503297" sldId="1723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3515904470" sldId="1724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4089277247" sldId="1725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298925686" sldId="1726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406666041" sldId="1727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262072562" sldId="1728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429904022" sldId="1729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3045713345" sldId="1730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1731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311450347" sldId="1732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618179838" sldId="1733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2180516862" sldId="3538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344361766" sldId="3549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3006378371" sldId="3550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3917179910" sldId="3555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3754736105" sldId="4488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136360256" sldId="4489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417370010" sldId="4493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626500234" sldId="4495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406999050" sldId="4499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3955508644" sldId="4500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4129410561" sldId="4501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724297839" sldId="4502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227255864" sldId="4504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409852090" sldId="4505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703243035" sldId="4506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624771973" sldId="4507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44009683" sldId="4508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3997375065" sldId="4509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3275499133" sldId="2141411862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1317978145" sldId="2141411863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2691481499" sldId="2141411864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469775811" sldId="2141411866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1760852664" sldId="2141411867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1777242350" sldId="2141411868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951719836" sldId="2141411869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3923335956" sldId="2141411870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688544757" sldId="2141411948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1105809123" sldId="2141411949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504004678" sldId="2141411952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668639805" sldId="2141411953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2141411954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2141411955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2141411958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2141411959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2141411960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2141411961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2141411962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2141411963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2141411964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2141411965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2825284917" sldId="2141411972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825920468" sldId="2141411973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570544910" sldId="2141411974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981033797" sldId="2141411975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0" sldId="2141411976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647737198" sldId="2141411977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679118930" sldId="2141411978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811089405" sldId="2141411979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4160911782" sldId="2141411980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145462947" sldId="2141411981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2547032956" sldId="2141411982"/>
        </pc:sldMkLst>
      </pc:sldChg>
      <pc:sldChg chg="del">
        <pc:chgData name="Darbha, Sirisha" userId="49206864-d32d-4567-a62f-c9078b0f425b" providerId="ADAL" clId="{CD2646FD-2E25-42E4-BE46-959958481DEE}" dt="2022-08-22T08:39:29.659" v="0" actId="47"/>
        <pc:sldMkLst>
          <pc:docMk/>
          <pc:sldMk cId="1365487529" sldId="2141411983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4015785371" sldId="2141411984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1740502181" sldId="2141411987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3445878642" sldId="2141411988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0" sldId="2141411989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0" sldId="2141411990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2529232627" sldId="2141411991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0" sldId="2141411992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3288317676" sldId="2141411993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1560634233" sldId="2141411994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0" sldId="2141411995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966396995" sldId="2141411998"/>
        </pc:sldMkLst>
      </pc:sldChg>
      <pc:sldChg chg="del">
        <pc:chgData name="Darbha, Sirisha" userId="49206864-d32d-4567-a62f-c9078b0f425b" providerId="ADAL" clId="{CD2646FD-2E25-42E4-BE46-959958481DEE}" dt="2022-08-22T08:39:37.325" v="1" actId="47"/>
        <pc:sldMkLst>
          <pc:docMk/>
          <pc:sldMk cId="1719888416" sldId="2141411999"/>
        </pc:sldMkLst>
      </pc:sldChg>
      <pc:sldMasterChg chg="delSldLayout">
        <pc:chgData name="Darbha, Sirisha" userId="49206864-d32d-4567-a62f-c9078b0f425b" providerId="ADAL" clId="{CD2646FD-2E25-42E4-BE46-959958481DEE}" dt="2022-08-22T08:39:29.659" v="0" actId="47"/>
        <pc:sldMasterMkLst>
          <pc:docMk/>
          <pc:sldMasterMk cId="4208430645" sldId="2147483648"/>
        </pc:sldMasterMkLst>
        <pc:sldLayoutChg chg="del">
          <pc:chgData name="Darbha, Sirisha" userId="49206864-d32d-4567-a62f-c9078b0f425b" providerId="ADAL" clId="{CD2646FD-2E25-42E4-BE46-959958481DEE}" dt="2022-08-22T08:39:29.659" v="0" actId="47"/>
          <pc:sldLayoutMkLst>
            <pc:docMk/>
            <pc:sldMasterMk cId="4208430645" sldId="2147483648"/>
            <pc:sldLayoutMk cId="2000022362" sldId="2147483661"/>
          </pc:sldLayoutMkLst>
        </pc:sldLayoutChg>
        <pc:sldLayoutChg chg="del">
          <pc:chgData name="Darbha, Sirisha" userId="49206864-d32d-4567-a62f-c9078b0f425b" providerId="ADAL" clId="{CD2646FD-2E25-42E4-BE46-959958481DEE}" dt="2022-08-22T08:39:29.659" v="0" actId="47"/>
          <pc:sldLayoutMkLst>
            <pc:docMk/>
            <pc:sldMasterMk cId="4208430645" sldId="2147483648"/>
            <pc:sldLayoutMk cId="3604836177" sldId="2147483662"/>
          </pc:sldLayoutMkLst>
        </pc:sldLayoutChg>
        <pc:sldLayoutChg chg="del">
          <pc:chgData name="Darbha, Sirisha" userId="49206864-d32d-4567-a62f-c9078b0f425b" providerId="ADAL" clId="{CD2646FD-2E25-42E4-BE46-959958481DEE}" dt="2022-08-22T08:39:29.659" v="0" actId="47"/>
          <pc:sldLayoutMkLst>
            <pc:docMk/>
            <pc:sldMasterMk cId="4208430645" sldId="2147483648"/>
            <pc:sldLayoutMk cId="3059970522" sldId="214748366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05714F-BC0C-43D6-A580-06F1164A7D40}" type="doc">
      <dgm:prSet loTypeId="urn:microsoft.com/office/officeart/2005/8/layout/radial5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3BB467D1-ECCA-42A4-8238-34D95EF76767}">
      <dgm:prSet phldrT="[Text]" custT="1"/>
      <dgm:spPr/>
      <dgm:t>
        <a:bodyPr/>
        <a:lstStyle/>
        <a:p>
          <a:endParaRPr lang="en-IN" sz="2000" dirty="0"/>
        </a:p>
      </dgm:t>
    </dgm:pt>
    <dgm:pt modelId="{05F5B642-0A66-43EE-8F50-048C050170A0}" type="parTrans" cxnId="{EE3AC0C4-DFC1-49A2-B82C-407ED0C51AC8}">
      <dgm:prSet/>
      <dgm:spPr/>
      <dgm:t>
        <a:bodyPr/>
        <a:lstStyle/>
        <a:p>
          <a:endParaRPr lang="en-IN"/>
        </a:p>
      </dgm:t>
    </dgm:pt>
    <dgm:pt modelId="{6D1747FD-0CA1-4EFA-BA0A-334F199F56B4}" type="sibTrans" cxnId="{EE3AC0C4-DFC1-49A2-B82C-407ED0C51AC8}">
      <dgm:prSet/>
      <dgm:spPr/>
      <dgm:t>
        <a:bodyPr/>
        <a:lstStyle/>
        <a:p>
          <a:endParaRPr lang="en-IN"/>
        </a:p>
      </dgm:t>
    </dgm:pt>
    <dgm:pt modelId="{1A341A4D-8D13-4B10-BD26-B954B2631FED}">
      <dgm:prSet phldrT="[Text]" custT="1"/>
      <dgm:spPr/>
      <dgm:t>
        <a:bodyPr/>
        <a:lstStyle/>
        <a:p>
          <a:r>
            <a:rPr lang="en-IN" sz="1200" dirty="0"/>
            <a:t>Manual Scavenger/ </a:t>
          </a:r>
          <a:r>
            <a:rPr lang="en-IN" sz="1200" dirty="0" err="1"/>
            <a:t>Safai</a:t>
          </a:r>
          <a:r>
            <a:rPr lang="en-IN" sz="1200" dirty="0"/>
            <a:t> </a:t>
          </a:r>
          <a:r>
            <a:rPr lang="en-IN" sz="1200" dirty="0" err="1"/>
            <a:t>Karamchari</a:t>
          </a:r>
          <a:r>
            <a:rPr lang="en-IN" sz="1200" dirty="0"/>
            <a:t>/ SC-ST</a:t>
          </a:r>
        </a:p>
      </dgm:t>
    </dgm:pt>
    <dgm:pt modelId="{7732D3C5-7430-41CC-B4C6-25A8F7755110}" type="parTrans" cxnId="{CB9C836C-7CC3-421C-AD78-71EE1EAD3674}">
      <dgm:prSet/>
      <dgm:spPr/>
      <dgm:t>
        <a:bodyPr/>
        <a:lstStyle/>
        <a:p>
          <a:endParaRPr lang="en-IN"/>
        </a:p>
      </dgm:t>
    </dgm:pt>
    <dgm:pt modelId="{A8D6E2EE-765D-4583-AA19-B0E7A3A6EC9B}" type="sibTrans" cxnId="{CB9C836C-7CC3-421C-AD78-71EE1EAD3674}">
      <dgm:prSet/>
      <dgm:spPr/>
      <dgm:t>
        <a:bodyPr/>
        <a:lstStyle/>
        <a:p>
          <a:endParaRPr lang="en-IN"/>
        </a:p>
      </dgm:t>
    </dgm:pt>
    <dgm:pt modelId="{7CB90FBC-29D2-4451-8651-A185CEA4AAAD}">
      <dgm:prSet phldrT="[Text]" custT="1"/>
      <dgm:spPr/>
      <dgm:t>
        <a:bodyPr/>
        <a:lstStyle/>
        <a:p>
          <a:r>
            <a:rPr lang="en-IN" sz="1100" dirty="0"/>
            <a:t>Municipal Corporation/ ULBs/ Cantonment Boards</a:t>
          </a:r>
        </a:p>
      </dgm:t>
    </dgm:pt>
    <dgm:pt modelId="{DBB92603-EBEB-4A5B-A494-8E8F539F086E}" type="parTrans" cxnId="{70074AEB-B4D2-4DEA-85AB-EA7B94EF3962}">
      <dgm:prSet/>
      <dgm:spPr/>
      <dgm:t>
        <a:bodyPr/>
        <a:lstStyle/>
        <a:p>
          <a:endParaRPr lang="en-IN"/>
        </a:p>
      </dgm:t>
    </dgm:pt>
    <dgm:pt modelId="{C49A7659-EDC4-4E1D-8AEC-85891143676B}" type="sibTrans" cxnId="{70074AEB-B4D2-4DEA-85AB-EA7B94EF3962}">
      <dgm:prSet/>
      <dgm:spPr/>
      <dgm:t>
        <a:bodyPr/>
        <a:lstStyle/>
        <a:p>
          <a:endParaRPr lang="en-IN"/>
        </a:p>
      </dgm:t>
    </dgm:pt>
    <dgm:pt modelId="{44E7595C-37A9-4E1F-8B62-FEAF45879C2F}">
      <dgm:prSet phldrT="[Text]" custT="1"/>
      <dgm:spPr/>
      <dgm:t>
        <a:bodyPr/>
        <a:lstStyle/>
        <a:p>
          <a:r>
            <a:rPr lang="en-IN" sz="1200" dirty="0"/>
            <a:t>Financial Institutions /Banks</a:t>
          </a:r>
        </a:p>
      </dgm:t>
    </dgm:pt>
    <dgm:pt modelId="{EBE549BD-9D1C-4EFD-855A-92CB538D8590}" type="parTrans" cxnId="{49B51598-4E90-48FA-A518-20337A4929E0}">
      <dgm:prSet/>
      <dgm:spPr/>
      <dgm:t>
        <a:bodyPr/>
        <a:lstStyle/>
        <a:p>
          <a:endParaRPr lang="en-IN"/>
        </a:p>
      </dgm:t>
    </dgm:pt>
    <dgm:pt modelId="{77B8731A-0149-457C-934A-29E09F812353}" type="sibTrans" cxnId="{49B51598-4E90-48FA-A518-20337A4929E0}">
      <dgm:prSet/>
      <dgm:spPr/>
      <dgm:t>
        <a:bodyPr/>
        <a:lstStyle/>
        <a:p>
          <a:endParaRPr lang="en-IN"/>
        </a:p>
      </dgm:t>
    </dgm:pt>
    <dgm:pt modelId="{ED7D72AD-0FAF-4EF6-8857-6E07F4A15ACD}">
      <dgm:prSet custT="1"/>
      <dgm:spPr/>
      <dgm:t>
        <a:bodyPr/>
        <a:lstStyle/>
        <a:p>
          <a:r>
            <a:rPr lang="en-IN" sz="1600" dirty="0"/>
            <a:t>NSKFDC/NSFDC</a:t>
          </a:r>
        </a:p>
      </dgm:t>
    </dgm:pt>
    <dgm:pt modelId="{C45F9806-00E7-4A2F-9B67-229C5F7E3513}" type="parTrans" cxnId="{4B116056-5035-4675-8E0B-AC78D0C59306}">
      <dgm:prSet/>
      <dgm:spPr/>
      <dgm:t>
        <a:bodyPr/>
        <a:lstStyle/>
        <a:p>
          <a:endParaRPr lang="en-IN"/>
        </a:p>
      </dgm:t>
    </dgm:pt>
    <dgm:pt modelId="{4AEA6BBC-F180-480A-A41B-335848726DF6}" type="sibTrans" cxnId="{4B116056-5035-4675-8E0B-AC78D0C59306}">
      <dgm:prSet/>
      <dgm:spPr/>
      <dgm:t>
        <a:bodyPr/>
        <a:lstStyle/>
        <a:p>
          <a:endParaRPr lang="en-IN"/>
        </a:p>
      </dgm:t>
    </dgm:pt>
    <dgm:pt modelId="{5CF0494C-C0EC-4312-9EE7-88E63C1D0E96}">
      <dgm:prSet custT="1"/>
      <dgm:spPr/>
      <dgm:t>
        <a:bodyPr/>
        <a:lstStyle/>
        <a:p>
          <a:r>
            <a:rPr lang="en-IN" sz="1200" b="1" dirty="0"/>
            <a:t>OEMs / Vehicle </a:t>
          </a:r>
          <a:r>
            <a:rPr lang="en-IN" sz="1000" b="1" dirty="0"/>
            <a:t>Manufacturer</a:t>
          </a:r>
        </a:p>
      </dgm:t>
    </dgm:pt>
    <dgm:pt modelId="{E4835031-3827-45B0-8F06-87039DA2218F}" type="parTrans" cxnId="{F053454F-5069-4E36-929C-911472B5FC99}">
      <dgm:prSet/>
      <dgm:spPr/>
      <dgm:t>
        <a:bodyPr/>
        <a:lstStyle/>
        <a:p>
          <a:endParaRPr lang="en-IN"/>
        </a:p>
      </dgm:t>
    </dgm:pt>
    <dgm:pt modelId="{A85D5BFC-E18E-49A2-A448-8498296590C0}" type="sibTrans" cxnId="{F053454F-5069-4E36-929C-911472B5FC99}">
      <dgm:prSet/>
      <dgm:spPr/>
      <dgm:t>
        <a:bodyPr/>
        <a:lstStyle/>
        <a:p>
          <a:endParaRPr lang="en-IN"/>
        </a:p>
      </dgm:t>
    </dgm:pt>
    <dgm:pt modelId="{4F027AD7-4705-4AD9-8CAC-AE6713919E4B}">
      <dgm:prSet custT="1"/>
      <dgm:spPr/>
      <dgm:t>
        <a:bodyPr/>
        <a:lstStyle/>
        <a:p>
          <a:r>
            <a:rPr lang="en-IN" sz="1200" b="1" dirty="0"/>
            <a:t>NSDC/Skill </a:t>
          </a:r>
          <a:r>
            <a:rPr lang="en-IN" sz="1050" b="1" dirty="0"/>
            <a:t>Development Org.</a:t>
          </a:r>
        </a:p>
      </dgm:t>
    </dgm:pt>
    <dgm:pt modelId="{82CB4774-B875-4B07-A88D-437A0C2BB554}" type="parTrans" cxnId="{F6337CA3-8E04-434E-9501-18D4EE8B7152}">
      <dgm:prSet/>
      <dgm:spPr/>
      <dgm:t>
        <a:bodyPr/>
        <a:lstStyle/>
        <a:p>
          <a:endParaRPr lang="en-IN"/>
        </a:p>
      </dgm:t>
    </dgm:pt>
    <dgm:pt modelId="{C7AA3522-D6F2-4C64-B9A4-29996AAD6CB3}" type="sibTrans" cxnId="{F6337CA3-8E04-434E-9501-18D4EE8B7152}">
      <dgm:prSet/>
      <dgm:spPr/>
      <dgm:t>
        <a:bodyPr/>
        <a:lstStyle/>
        <a:p>
          <a:endParaRPr lang="en-IN"/>
        </a:p>
      </dgm:t>
    </dgm:pt>
    <dgm:pt modelId="{E0BFB918-5F9A-4EDE-A85A-E557FDD89C5D}">
      <dgm:prSet custT="1"/>
      <dgm:spPr/>
      <dgm:t>
        <a:bodyPr/>
        <a:lstStyle/>
        <a:p>
          <a:r>
            <a:rPr lang="en-IN" sz="1400" dirty="0" err="1"/>
            <a:t>MoSJE</a:t>
          </a:r>
          <a:r>
            <a:rPr lang="en-IN" sz="1400" dirty="0"/>
            <a:t> / </a:t>
          </a:r>
          <a:r>
            <a:rPr lang="en-IN" sz="1400" dirty="0" err="1"/>
            <a:t>MoHUA</a:t>
          </a:r>
          <a:endParaRPr lang="en-IN" sz="1400" dirty="0"/>
        </a:p>
      </dgm:t>
    </dgm:pt>
    <dgm:pt modelId="{7C095273-1EAD-4D24-BE31-A15BBB069E6C}" type="parTrans" cxnId="{8F6D6820-A141-475E-B036-008E1185A2DD}">
      <dgm:prSet/>
      <dgm:spPr/>
      <dgm:t>
        <a:bodyPr/>
        <a:lstStyle/>
        <a:p>
          <a:endParaRPr lang="en-IN"/>
        </a:p>
      </dgm:t>
    </dgm:pt>
    <dgm:pt modelId="{32582F38-D820-4266-B30A-255F25248AF0}" type="sibTrans" cxnId="{8F6D6820-A141-475E-B036-008E1185A2DD}">
      <dgm:prSet/>
      <dgm:spPr/>
      <dgm:t>
        <a:bodyPr/>
        <a:lstStyle/>
        <a:p>
          <a:endParaRPr lang="en-IN"/>
        </a:p>
      </dgm:t>
    </dgm:pt>
    <dgm:pt modelId="{39871143-2FAC-40E8-A502-20B9EAF9D174}">
      <dgm:prSet/>
      <dgm:spPr/>
      <dgm:t>
        <a:bodyPr/>
        <a:lstStyle/>
        <a:p>
          <a:endParaRPr lang="en-US"/>
        </a:p>
      </dgm:t>
    </dgm:pt>
    <dgm:pt modelId="{2FD60A07-573E-4F48-93FF-6111CFEE4E19}" type="parTrans" cxnId="{C47C4FC4-A0B8-44A7-95A5-8A9D491A0E55}">
      <dgm:prSet/>
      <dgm:spPr/>
      <dgm:t>
        <a:bodyPr/>
        <a:lstStyle/>
        <a:p>
          <a:endParaRPr lang="en-GB"/>
        </a:p>
      </dgm:t>
    </dgm:pt>
    <dgm:pt modelId="{3E978637-CAB6-450D-AC77-53C62804D6E0}" type="sibTrans" cxnId="{C47C4FC4-A0B8-44A7-95A5-8A9D491A0E55}">
      <dgm:prSet/>
      <dgm:spPr/>
      <dgm:t>
        <a:bodyPr/>
        <a:lstStyle/>
        <a:p>
          <a:endParaRPr lang="en-GB"/>
        </a:p>
      </dgm:t>
    </dgm:pt>
    <dgm:pt modelId="{41577896-1EEC-4110-A303-E11A574C2DB6}" type="pres">
      <dgm:prSet presAssocID="{4A05714F-BC0C-43D6-A580-06F1164A7D4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63E72BC-26C8-40B0-A98D-3C52E7D24B84}" type="pres">
      <dgm:prSet presAssocID="{3BB467D1-ECCA-42A4-8238-34D95EF76767}" presName="centerShape" presStyleLbl="node0" presStyleIdx="0" presStyleCnt="1"/>
      <dgm:spPr/>
    </dgm:pt>
    <dgm:pt modelId="{39739047-DF23-4FF0-AF41-8C9211C1BE93}" type="pres">
      <dgm:prSet presAssocID="{7732D3C5-7430-41CC-B4C6-25A8F7755110}" presName="parTrans" presStyleLbl="sibTrans2D1" presStyleIdx="0" presStyleCnt="7"/>
      <dgm:spPr/>
    </dgm:pt>
    <dgm:pt modelId="{3D49BAF0-2FBC-477D-872B-6C323FA862EA}" type="pres">
      <dgm:prSet presAssocID="{7732D3C5-7430-41CC-B4C6-25A8F7755110}" presName="connectorText" presStyleLbl="sibTrans2D1" presStyleIdx="0" presStyleCnt="7"/>
      <dgm:spPr/>
    </dgm:pt>
    <dgm:pt modelId="{7514BB7B-373F-44DB-A121-A5950912F46A}" type="pres">
      <dgm:prSet presAssocID="{1A341A4D-8D13-4B10-BD26-B954B2631FED}" presName="node" presStyleLbl="node1" presStyleIdx="0" presStyleCnt="7">
        <dgm:presLayoutVars>
          <dgm:bulletEnabled val="1"/>
        </dgm:presLayoutVars>
      </dgm:prSet>
      <dgm:spPr/>
    </dgm:pt>
    <dgm:pt modelId="{41B88755-86FF-4FF7-B19B-0D83488C6AB2}" type="pres">
      <dgm:prSet presAssocID="{DBB92603-EBEB-4A5B-A494-8E8F539F086E}" presName="parTrans" presStyleLbl="sibTrans2D1" presStyleIdx="1" presStyleCnt="7"/>
      <dgm:spPr/>
    </dgm:pt>
    <dgm:pt modelId="{8768B3F5-7061-46C7-A70C-D7B208D01EE5}" type="pres">
      <dgm:prSet presAssocID="{DBB92603-EBEB-4A5B-A494-8E8F539F086E}" presName="connectorText" presStyleLbl="sibTrans2D1" presStyleIdx="1" presStyleCnt="7"/>
      <dgm:spPr/>
    </dgm:pt>
    <dgm:pt modelId="{5DDC7EB8-70F5-410A-A4AA-DDCC84C97C2F}" type="pres">
      <dgm:prSet presAssocID="{7CB90FBC-29D2-4451-8651-A185CEA4AAAD}" presName="node" presStyleLbl="node1" presStyleIdx="1" presStyleCnt="7">
        <dgm:presLayoutVars>
          <dgm:bulletEnabled val="1"/>
        </dgm:presLayoutVars>
      </dgm:prSet>
      <dgm:spPr/>
    </dgm:pt>
    <dgm:pt modelId="{A9F6E838-21B5-4417-834C-46F42687FEC7}" type="pres">
      <dgm:prSet presAssocID="{EBE549BD-9D1C-4EFD-855A-92CB538D8590}" presName="parTrans" presStyleLbl="sibTrans2D1" presStyleIdx="2" presStyleCnt="7"/>
      <dgm:spPr/>
    </dgm:pt>
    <dgm:pt modelId="{69D77135-C844-4FBA-A7D9-A856A6CF80E4}" type="pres">
      <dgm:prSet presAssocID="{EBE549BD-9D1C-4EFD-855A-92CB538D8590}" presName="connectorText" presStyleLbl="sibTrans2D1" presStyleIdx="2" presStyleCnt="7"/>
      <dgm:spPr/>
    </dgm:pt>
    <dgm:pt modelId="{555F19EC-30E7-46B8-8676-565DC5846159}" type="pres">
      <dgm:prSet presAssocID="{44E7595C-37A9-4E1F-8B62-FEAF45879C2F}" presName="node" presStyleLbl="node1" presStyleIdx="2" presStyleCnt="7">
        <dgm:presLayoutVars>
          <dgm:bulletEnabled val="1"/>
        </dgm:presLayoutVars>
      </dgm:prSet>
      <dgm:spPr/>
    </dgm:pt>
    <dgm:pt modelId="{575D7D91-5C7B-481D-BDC7-3B8D46D2733F}" type="pres">
      <dgm:prSet presAssocID="{C45F9806-00E7-4A2F-9B67-229C5F7E3513}" presName="parTrans" presStyleLbl="sibTrans2D1" presStyleIdx="3" presStyleCnt="7"/>
      <dgm:spPr/>
    </dgm:pt>
    <dgm:pt modelId="{1E5A8F8E-CB70-4C52-AF74-18C51430498B}" type="pres">
      <dgm:prSet presAssocID="{C45F9806-00E7-4A2F-9B67-229C5F7E3513}" presName="connectorText" presStyleLbl="sibTrans2D1" presStyleIdx="3" presStyleCnt="7"/>
      <dgm:spPr/>
    </dgm:pt>
    <dgm:pt modelId="{4D6F67E3-50EE-4CAA-9EA2-6197F4C84379}" type="pres">
      <dgm:prSet presAssocID="{ED7D72AD-0FAF-4EF6-8857-6E07F4A15ACD}" presName="node" presStyleLbl="node1" presStyleIdx="3" presStyleCnt="7">
        <dgm:presLayoutVars>
          <dgm:bulletEnabled val="1"/>
        </dgm:presLayoutVars>
      </dgm:prSet>
      <dgm:spPr/>
    </dgm:pt>
    <dgm:pt modelId="{ADF9A06E-20DD-4011-B425-8EE3AAEE7C54}" type="pres">
      <dgm:prSet presAssocID="{E4835031-3827-45B0-8F06-87039DA2218F}" presName="parTrans" presStyleLbl="sibTrans2D1" presStyleIdx="4" presStyleCnt="7"/>
      <dgm:spPr/>
    </dgm:pt>
    <dgm:pt modelId="{FA882386-A2DC-4DF0-9ACD-3D0FD6A9D45E}" type="pres">
      <dgm:prSet presAssocID="{E4835031-3827-45B0-8F06-87039DA2218F}" presName="connectorText" presStyleLbl="sibTrans2D1" presStyleIdx="4" presStyleCnt="7"/>
      <dgm:spPr/>
    </dgm:pt>
    <dgm:pt modelId="{7D9993AA-114F-411C-A0F9-4BEA7CA99D5A}" type="pres">
      <dgm:prSet presAssocID="{5CF0494C-C0EC-4312-9EE7-88E63C1D0E96}" presName="node" presStyleLbl="node1" presStyleIdx="4" presStyleCnt="7">
        <dgm:presLayoutVars>
          <dgm:bulletEnabled val="1"/>
        </dgm:presLayoutVars>
      </dgm:prSet>
      <dgm:spPr/>
    </dgm:pt>
    <dgm:pt modelId="{0F6D2BF2-07AD-4850-8951-03EE5E408271}" type="pres">
      <dgm:prSet presAssocID="{82CB4774-B875-4B07-A88D-437A0C2BB554}" presName="parTrans" presStyleLbl="sibTrans2D1" presStyleIdx="5" presStyleCnt="7"/>
      <dgm:spPr/>
    </dgm:pt>
    <dgm:pt modelId="{8DC8D6A0-4586-416A-8E54-3D90A8F7AFC8}" type="pres">
      <dgm:prSet presAssocID="{82CB4774-B875-4B07-A88D-437A0C2BB554}" presName="connectorText" presStyleLbl="sibTrans2D1" presStyleIdx="5" presStyleCnt="7"/>
      <dgm:spPr/>
    </dgm:pt>
    <dgm:pt modelId="{6C065DE6-CE43-46D2-9E52-F6868FC0B7B5}" type="pres">
      <dgm:prSet presAssocID="{4F027AD7-4705-4AD9-8CAC-AE6713919E4B}" presName="node" presStyleLbl="node1" presStyleIdx="5" presStyleCnt="7">
        <dgm:presLayoutVars>
          <dgm:bulletEnabled val="1"/>
        </dgm:presLayoutVars>
      </dgm:prSet>
      <dgm:spPr/>
    </dgm:pt>
    <dgm:pt modelId="{EAB3A376-54B3-4B58-92DE-2F8F58CA1679}" type="pres">
      <dgm:prSet presAssocID="{7C095273-1EAD-4D24-BE31-A15BBB069E6C}" presName="parTrans" presStyleLbl="sibTrans2D1" presStyleIdx="6" presStyleCnt="7"/>
      <dgm:spPr/>
    </dgm:pt>
    <dgm:pt modelId="{D0411A44-4B35-4297-9ACE-633A9CB99366}" type="pres">
      <dgm:prSet presAssocID="{7C095273-1EAD-4D24-BE31-A15BBB069E6C}" presName="connectorText" presStyleLbl="sibTrans2D1" presStyleIdx="6" presStyleCnt="7"/>
      <dgm:spPr/>
    </dgm:pt>
    <dgm:pt modelId="{70AFDA00-F175-4803-8828-329B3C5895F6}" type="pres">
      <dgm:prSet presAssocID="{E0BFB918-5F9A-4EDE-A85A-E557FDD89C5D}" presName="node" presStyleLbl="node1" presStyleIdx="6" presStyleCnt="7">
        <dgm:presLayoutVars>
          <dgm:bulletEnabled val="1"/>
        </dgm:presLayoutVars>
      </dgm:prSet>
      <dgm:spPr/>
    </dgm:pt>
  </dgm:ptLst>
  <dgm:cxnLst>
    <dgm:cxn modelId="{9B5C9409-F282-4256-8E12-6B928A0A24BA}" type="presOf" srcId="{1A341A4D-8D13-4B10-BD26-B954B2631FED}" destId="{7514BB7B-373F-44DB-A121-A5950912F46A}" srcOrd="0" destOrd="0" presId="urn:microsoft.com/office/officeart/2005/8/layout/radial5"/>
    <dgm:cxn modelId="{06499E09-EF4B-40A6-9D96-23A4813FE188}" type="presOf" srcId="{7CB90FBC-29D2-4451-8651-A185CEA4AAAD}" destId="{5DDC7EB8-70F5-410A-A4AA-DDCC84C97C2F}" srcOrd="0" destOrd="0" presId="urn:microsoft.com/office/officeart/2005/8/layout/radial5"/>
    <dgm:cxn modelId="{8F6D6820-A141-475E-B036-008E1185A2DD}" srcId="{3BB467D1-ECCA-42A4-8238-34D95EF76767}" destId="{E0BFB918-5F9A-4EDE-A85A-E557FDD89C5D}" srcOrd="6" destOrd="0" parTransId="{7C095273-1EAD-4D24-BE31-A15BBB069E6C}" sibTransId="{32582F38-D820-4266-B30A-255F25248AF0}"/>
    <dgm:cxn modelId="{C199A332-2734-4850-8ECC-E6BA82E36DA0}" type="presOf" srcId="{4F027AD7-4705-4AD9-8CAC-AE6713919E4B}" destId="{6C065DE6-CE43-46D2-9E52-F6868FC0B7B5}" srcOrd="0" destOrd="0" presId="urn:microsoft.com/office/officeart/2005/8/layout/radial5"/>
    <dgm:cxn modelId="{57C35D33-0339-4E17-B8C0-77E9D1AA8893}" type="presOf" srcId="{7C095273-1EAD-4D24-BE31-A15BBB069E6C}" destId="{D0411A44-4B35-4297-9ACE-633A9CB99366}" srcOrd="1" destOrd="0" presId="urn:microsoft.com/office/officeart/2005/8/layout/radial5"/>
    <dgm:cxn modelId="{F6BF023A-0BC0-4BC1-A531-0F217B448FA2}" type="presOf" srcId="{C45F9806-00E7-4A2F-9B67-229C5F7E3513}" destId="{575D7D91-5C7B-481D-BDC7-3B8D46D2733F}" srcOrd="0" destOrd="0" presId="urn:microsoft.com/office/officeart/2005/8/layout/radial5"/>
    <dgm:cxn modelId="{1D91C362-5463-4DA4-BD5E-385FABCB6AB1}" type="presOf" srcId="{7C095273-1EAD-4D24-BE31-A15BBB069E6C}" destId="{EAB3A376-54B3-4B58-92DE-2F8F58CA1679}" srcOrd="0" destOrd="0" presId="urn:microsoft.com/office/officeart/2005/8/layout/radial5"/>
    <dgm:cxn modelId="{BC4E2545-5E09-44AF-9481-199F0B706384}" type="presOf" srcId="{EBE549BD-9D1C-4EFD-855A-92CB538D8590}" destId="{69D77135-C844-4FBA-A7D9-A856A6CF80E4}" srcOrd="1" destOrd="0" presId="urn:microsoft.com/office/officeart/2005/8/layout/radial5"/>
    <dgm:cxn modelId="{D388D448-1A23-47FF-BBCA-1C6C2209DD58}" type="presOf" srcId="{44E7595C-37A9-4E1F-8B62-FEAF45879C2F}" destId="{555F19EC-30E7-46B8-8676-565DC5846159}" srcOrd="0" destOrd="0" presId="urn:microsoft.com/office/officeart/2005/8/layout/radial5"/>
    <dgm:cxn modelId="{177C6669-2E18-45BE-99FB-FB9E0D69AE8B}" type="presOf" srcId="{E4835031-3827-45B0-8F06-87039DA2218F}" destId="{FA882386-A2DC-4DF0-9ACD-3D0FD6A9D45E}" srcOrd="1" destOrd="0" presId="urn:microsoft.com/office/officeart/2005/8/layout/radial5"/>
    <dgm:cxn modelId="{67829A4B-4BEB-47FC-ADCA-AAA215F5E1D0}" type="presOf" srcId="{5CF0494C-C0EC-4312-9EE7-88E63C1D0E96}" destId="{7D9993AA-114F-411C-A0F9-4BEA7CA99D5A}" srcOrd="0" destOrd="0" presId="urn:microsoft.com/office/officeart/2005/8/layout/radial5"/>
    <dgm:cxn modelId="{CB9C836C-7CC3-421C-AD78-71EE1EAD3674}" srcId="{3BB467D1-ECCA-42A4-8238-34D95EF76767}" destId="{1A341A4D-8D13-4B10-BD26-B954B2631FED}" srcOrd="0" destOrd="0" parTransId="{7732D3C5-7430-41CC-B4C6-25A8F7755110}" sibTransId="{A8D6E2EE-765D-4583-AA19-B0E7A3A6EC9B}"/>
    <dgm:cxn modelId="{9ECCCC6C-F29B-4361-94D1-44BD322D959A}" type="presOf" srcId="{7732D3C5-7430-41CC-B4C6-25A8F7755110}" destId="{3D49BAF0-2FBC-477D-872B-6C323FA862EA}" srcOrd="1" destOrd="0" presId="urn:microsoft.com/office/officeart/2005/8/layout/radial5"/>
    <dgm:cxn modelId="{F053454F-5069-4E36-929C-911472B5FC99}" srcId="{3BB467D1-ECCA-42A4-8238-34D95EF76767}" destId="{5CF0494C-C0EC-4312-9EE7-88E63C1D0E96}" srcOrd="4" destOrd="0" parTransId="{E4835031-3827-45B0-8F06-87039DA2218F}" sibTransId="{A85D5BFC-E18E-49A2-A448-8498296590C0}"/>
    <dgm:cxn modelId="{9B51D770-9021-47D4-B542-430864F82434}" type="presOf" srcId="{7732D3C5-7430-41CC-B4C6-25A8F7755110}" destId="{39739047-DF23-4FF0-AF41-8C9211C1BE93}" srcOrd="0" destOrd="0" presId="urn:microsoft.com/office/officeart/2005/8/layout/radial5"/>
    <dgm:cxn modelId="{FFC82952-0A85-4B58-B8B6-4B605B751951}" type="presOf" srcId="{82CB4774-B875-4B07-A88D-437A0C2BB554}" destId="{8DC8D6A0-4586-416A-8E54-3D90A8F7AFC8}" srcOrd="1" destOrd="0" presId="urn:microsoft.com/office/officeart/2005/8/layout/radial5"/>
    <dgm:cxn modelId="{262A0456-BA6D-4CC9-ACB3-5ECE798C6C46}" type="presOf" srcId="{E4835031-3827-45B0-8F06-87039DA2218F}" destId="{ADF9A06E-20DD-4011-B425-8EE3AAEE7C54}" srcOrd="0" destOrd="0" presId="urn:microsoft.com/office/officeart/2005/8/layout/radial5"/>
    <dgm:cxn modelId="{4B116056-5035-4675-8E0B-AC78D0C59306}" srcId="{3BB467D1-ECCA-42A4-8238-34D95EF76767}" destId="{ED7D72AD-0FAF-4EF6-8857-6E07F4A15ACD}" srcOrd="3" destOrd="0" parTransId="{C45F9806-00E7-4A2F-9B67-229C5F7E3513}" sibTransId="{4AEA6BBC-F180-480A-A41B-335848726DF6}"/>
    <dgm:cxn modelId="{F6D6B478-1B91-4A9C-8822-77E1AA5918EE}" type="presOf" srcId="{DBB92603-EBEB-4A5B-A494-8E8F539F086E}" destId="{8768B3F5-7061-46C7-A70C-D7B208D01EE5}" srcOrd="1" destOrd="0" presId="urn:microsoft.com/office/officeart/2005/8/layout/radial5"/>
    <dgm:cxn modelId="{8CA9727D-65A2-49DD-8EB7-E1B112E92598}" type="presOf" srcId="{4A05714F-BC0C-43D6-A580-06F1164A7D40}" destId="{41577896-1EEC-4110-A303-E11A574C2DB6}" srcOrd="0" destOrd="0" presId="urn:microsoft.com/office/officeart/2005/8/layout/radial5"/>
    <dgm:cxn modelId="{45DE3983-DD20-45BB-A761-4117613EA86F}" type="presOf" srcId="{EBE549BD-9D1C-4EFD-855A-92CB538D8590}" destId="{A9F6E838-21B5-4417-834C-46F42687FEC7}" srcOrd="0" destOrd="0" presId="urn:microsoft.com/office/officeart/2005/8/layout/radial5"/>
    <dgm:cxn modelId="{F68CAD8F-E54B-4DCA-BDCD-870C42121570}" type="presOf" srcId="{3BB467D1-ECCA-42A4-8238-34D95EF76767}" destId="{163E72BC-26C8-40B0-A98D-3C52E7D24B84}" srcOrd="0" destOrd="0" presId="urn:microsoft.com/office/officeart/2005/8/layout/radial5"/>
    <dgm:cxn modelId="{18275F94-0FB2-4626-A1D7-9ABD06005FAB}" type="presOf" srcId="{ED7D72AD-0FAF-4EF6-8857-6E07F4A15ACD}" destId="{4D6F67E3-50EE-4CAA-9EA2-6197F4C84379}" srcOrd="0" destOrd="0" presId="urn:microsoft.com/office/officeart/2005/8/layout/radial5"/>
    <dgm:cxn modelId="{49B51598-4E90-48FA-A518-20337A4929E0}" srcId="{3BB467D1-ECCA-42A4-8238-34D95EF76767}" destId="{44E7595C-37A9-4E1F-8B62-FEAF45879C2F}" srcOrd="2" destOrd="0" parTransId="{EBE549BD-9D1C-4EFD-855A-92CB538D8590}" sibTransId="{77B8731A-0149-457C-934A-29E09F812353}"/>
    <dgm:cxn modelId="{F6897E98-7B08-4DF4-BB2F-8756011AB25D}" type="presOf" srcId="{82CB4774-B875-4B07-A88D-437A0C2BB554}" destId="{0F6D2BF2-07AD-4850-8951-03EE5E408271}" srcOrd="0" destOrd="0" presId="urn:microsoft.com/office/officeart/2005/8/layout/radial5"/>
    <dgm:cxn modelId="{F6337CA3-8E04-434E-9501-18D4EE8B7152}" srcId="{3BB467D1-ECCA-42A4-8238-34D95EF76767}" destId="{4F027AD7-4705-4AD9-8CAC-AE6713919E4B}" srcOrd="5" destOrd="0" parTransId="{82CB4774-B875-4B07-A88D-437A0C2BB554}" sibTransId="{C7AA3522-D6F2-4C64-B9A4-29996AAD6CB3}"/>
    <dgm:cxn modelId="{C47C4FC4-A0B8-44A7-95A5-8A9D491A0E55}" srcId="{4A05714F-BC0C-43D6-A580-06F1164A7D40}" destId="{39871143-2FAC-40E8-A502-20B9EAF9D174}" srcOrd="1" destOrd="0" parTransId="{2FD60A07-573E-4F48-93FF-6111CFEE4E19}" sibTransId="{3E978637-CAB6-450D-AC77-53C62804D6E0}"/>
    <dgm:cxn modelId="{EE3AC0C4-DFC1-49A2-B82C-407ED0C51AC8}" srcId="{4A05714F-BC0C-43D6-A580-06F1164A7D40}" destId="{3BB467D1-ECCA-42A4-8238-34D95EF76767}" srcOrd="0" destOrd="0" parTransId="{05F5B642-0A66-43EE-8F50-048C050170A0}" sibTransId="{6D1747FD-0CA1-4EFA-BA0A-334F199F56B4}"/>
    <dgm:cxn modelId="{70074AEB-B4D2-4DEA-85AB-EA7B94EF3962}" srcId="{3BB467D1-ECCA-42A4-8238-34D95EF76767}" destId="{7CB90FBC-29D2-4451-8651-A185CEA4AAAD}" srcOrd="1" destOrd="0" parTransId="{DBB92603-EBEB-4A5B-A494-8E8F539F086E}" sibTransId="{C49A7659-EDC4-4E1D-8AEC-85891143676B}"/>
    <dgm:cxn modelId="{B9DE21EC-69EC-4017-80D9-1BF4ED306482}" type="presOf" srcId="{DBB92603-EBEB-4A5B-A494-8E8F539F086E}" destId="{41B88755-86FF-4FF7-B19B-0D83488C6AB2}" srcOrd="0" destOrd="0" presId="urn:microsoft.com/office/officeart/2005/8/layout/radial5"/>
    <dgm:cxn modelId="{333054FA-8D85-4734-AA72-214A273F4A3B}" type="presOf" srcId="{E0BFB918-5F9A-4EDE-A85A-E557FDD89C5D}" destId="{70AFDA00-F175-4803-8828-329B3C5895F6}" srcOrd="0" destOrd="0" presId="urn:microsoft.com/office/officeart/2005/8/layout/radial5"/>
    <dgm:cxn modelId="{1851D0FD-D3B8-4BDB-BAD4-0A38487E761C}" type="presOf" srcId="{C45F9806-00E7-4A2F-9B67-229C5F7E3513}" destId="{1E5A8F8E-CB70-4C52-AF74-18C51430498B}" srcOrd="1" destOrd="0" presId="urn:microsoft.com/office/officeart/2005/8/layout/radial5"/>
    <dgm:cxn modelId="{E865E410-E81F-4600-BC60-216A0967900D}" type="presParOf" srcId="{41577896-1EEC-4110-A303-E11A574C2DB6}" destId="{163E72BC-26C8-40B0-A98D-3C52E7D24B84}" srcOrd="0" destOrd="0" presId="urn:microsoft.com/office/officeart/2005/8/layout/radial5"/>
    <dgm:cxn modelId="{8319B62E-765A-46F8-A8E1-67D66D83255E}" type="presParOf" srcId="{41577896-1EEC-4110-A303-E11A574C2DB6}" destId="{39739047-DF23-4FF0-AF41-8C9211C1BE93}" srcOrd="1" destOrd="0" presId="urn:microsoft.com/office/officeart/2005/8/layout/radial5"/>
    <dgm:cxn modelId="{7784594C-6342-47AF-8FE3-1D98B9EB119D}" type="presParOf" srcId="{39739047-DF23-4FF0-AF41-8C9211C1BE93}" destId="{3D49BAF0-2FBC-477D-872B-6C323FA862EA}" srcOrd="0" destOrd="0" presId="urn:microsoft.com/office/officeart/2005/8/layout/radial5"/>
    <dgm:cxn modelId="{6077AE3C-0F8D-4159-8F04-C795437D9DA8}" type="presParOf" srcId="{41577896-1EEC-4110-A303-E11A574C2DB6}" destId="{7514BB7B-373F-44DB-A121-A5950912F46A}" srcOrd="2" destOrd="0" presId="urn:microsoft.com/office/officeart/2005/8/layout/radial5"/>
    <dgm:cxn modelId="{07DA26B5-F729-470A-9D71-F0B59CEE39EB}" type="presParOf" srcId="{41577896-1EEC-4110-A303-E11A574C2DB6}" destId="{41B88755-86FF-4FF7-B19B-0D83488C6AB2}" srcOrd="3" destOrd="0" presId="urn:microsoft.com/office/officeart/2005/8/layout/radial5"/>
    <dgm:cxn modelId="{F7A7707E-7EED-4822-A2CB-7E9016154C3D}" type="presParOf" srcId="{41B88755-86FF-4FF7-B19B-0D83488C6AB2}" destId="{8768B3F5-7061-46C7-A70C-D7B208D01EE5}" srcOrd="0" destOrd="0" presId="urn:microsoft.com/office/officeart/2005/8/layout/radial5"/>
    <dgm:cxn modelId="{56DC9E9C-AB09-4B73-BDCD-22A755E7ED34}" type="presParOf" srcId="{41577896-1EEC-4110-A303-E11A574C2DB6}" destId="{5DDC7EB8-70F5-410A-A4AA-DDCC84C97C2F}" srcOrd="4" destOrd="0" presId="urn:microsoft.com/office/officeart/2005/8/layout/radial5"/>
    <dgm:cxn modelId="{9967C968-A1BA-4CB9-8D1B-425470233C0A}" type="presParOf" srcId="{41577896-1EEC-4110-A303-E11A574C2DB6}" destId="{A9F6E838-21B5-4417-834C-46F42687FEC7}" srcOrd="5" destOrd="0" presId="urn:microsoft.com/office/officeart/2005/8/layout/radial5"/>
    <dgm:cxn modelId="{020248FC-3E6C-483B-8D89-59D3E1A5AAA8}" type="presParOf" srcId="{A9F6E838-21B5-4417-834C-46F42687FEC7}" destId="{69D77135-C844-4FBA-A7D9-A856A6CF80E4}" srcOrd="0" destOrd="0" presId="urn:microsoft.com/office/officeart/2005/8/layout/radial5"/>
    <dgm:cxn modelId="{7820B9A5-C14C-44BA-B733-7174141B6CB7}" type="presParOf" srcId="{41577896-1EEC-4110-A303-E11A574C2DB6}" destId="{555F19EC-30E7-46B8-8676-565DC5846159}" srcOrd="6" destOrd="0" presId="urn:microsoft.com/office/officeart/2005/8/layout/radial5"/>
    <dgm:cxn modelId="{FDE0E5C3-DC63-45B6-8609-FE5CE18AD5F8}" type="presParOf" srcId="{41577896-1EEC-4110-A303-E11A574C2DB6}" destId="{575D7D91-5C7B-481D-BDC7-3B8D46D2733F}" srcOrd="7" destOrd="0" presId="urn:microsoft.com/office/officeart/2005/8/layout/radial5"/>
    <dgm:cxn modelId="{B9B86B15-0BE3-4A96-9C68-C30CB11B783A}" type="presParOf" srcId="{575D7D91-5C7B-481D-BDC7-3B8D46D2733F}" destId="{1E5A8F8E-CB70-4C52-AF74-18C51430498B}" srcOrd="0" destOrd="0" presId="urn:microsoft.com/office/officeart/2005/8/layout/radial5"/>
    <dgm:cxn modelId="{F257C967-69BB-46D6-BA9B-E0CC1269ABDC}" type="presParOf" srcId="{41577896-1EEC-4110-A303-E11A574C2DB6}" destId="{4D6F67E3-50EE-4CAA-9EA2-6197F4C84379}" srcOrd="8" destOrd="0" presId="urn:microsoft.com/office/officeart/2005/8/layout/radial5"/>
    <dgm:cxn modelId="{1DACAF27-6129-4BEC-8E88-19F45F38D1BA}" type="presParOf" srcId="{41577896-1EEC-4110-A303-E11A574C2DB6}" destId="{ADF9A06E-20DD-4011-B425-8EE3AAEE7C54}" srcOrd="9" destOrd="0" presId="urn:microsoft.com/office/officeart/2005/8/layout/radial5"/>
    <dgm:cxn modelId="{58E94DEE-BB86-4D92-A776-81E021F8A7D0}" type="presParOf" srcId="{ADF9A06E-20DD-4011-B425-8EE3AAEE7C54}" destId="{FA882386-A2DC-4DF0-9ACD-3D0FD6A9D45E}" srcOrd="0" destOrd="0" presId="urn:microsoft.com/office/officeart/2005/8/layout/radial5"/>
    <dgm:cxn modelId="{440F2E39-118A-4040-AF43-C5300A74E7EF}" type="presParOf" srcId="{41577896-1EEC-4110-A303-E11A574C2DB6}" destId="{7D9993AA-114F-411C-A0F9-4BEA7CA99D5A}" srcOrd="10" destOrd="0" presId="urn:microsoft.com/office/officeart/2005/8/layout/radial5"/>
    <dgm:cxn modelId="{15499FCF-26C3-4347-B0AD-2D0A031CC571}" type="presParOf" srcId="{41577896-1EEC-4110-A303-E11A574C2DB6}" destId="{0F6D2BF2-07AD-4850-8951-03EE5E408271}" srcOrd="11" destOrd="0" presId="urn:microsoft.com/office/officeart/2005/8/layout/radial5"/>
    <dgm:cxn modelId="{4BB4E304-30F2-4B97-995B-0353A8E0D450}" type="presParOf" srcId="{0F6D2BF2-07AD-4850-8951-03EE5E408271}" destId="{8DC8D6A0-4586-416A-8E54-3D90A8F7AFC8}" srcOrd="0" destOrd="0" presId="urn:microsoft.com/office/officeart/2005/8/layout/radial5"/>
    <dgm:cxn modelId="{20ADB4BF-FAC3-4886-A51E-47870F8D905A}" type="presParOf" srcId="{41577896-1EEC-4110-A303-E11A574C2DB6}" destId="{6C065DE6-CE43-46D2-9E52-F6868FC0B7B5}" srcOrd="12" destOrd="0" presId="urn:microsoft.com/office/officeart/2005/8/layout/radial5"/>
    <dgm:cxn modelId="{D20BE321-E564-46A2-A4F9-BB020E7645B6}" type="presParOf" srcId="{41577896-1EEC-4110-A303-E11A574C2DB6}" destId="{EAB3A376-54B3-4B58-92DE-2F8F58CA1679}" srcOrd="13" destOrd="0" presId="urn:microsoft.com/office/officeart/2005/8/layout/radial5"/>
    <dgm:cxn modelId="{1E541A0D-DAC8-43C9-BA81-4DEA08554AAB}" type="presParOf" srcId="{EAB3A376-54B3-4B58-92DE-2F8F58CA1679}" destId="{D0411A44-4B35-4297-9ACE-633A9CB99366}" srcOrd="0" destOrd="0" presId="urn:microsoft.com/office/officeart/2005/8/layout/radial5"/>
    <dgm:cxn modelId="{09C40DD3-DECE-4617-88EF-C5C90FFD905D}" type="presParOf" srcId="{41577896-1EEC-4110-A303-E11A574C2DB6}" destId="{70AFDA00-F175-4803-8828-329B3C5895F6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E4D7D2-232D-4689-B353-625E9314331D}" type="doc">
      <dgm:prSet loTypeId="urn:microsoft.com/office/officeart/2005/8/layout/equation2" loCatId="relationship" qsTypeId="urn:microsoft.com/office/officeart/2005/8/quickstyle/simple5" qsCatId="simple" csTypeId="urn:microsoft.com/office/officeart/2005/8/colors/colorful4" csCatId="colorful" phldr="1"/>
      <dgm:spPr/>
    </dgm:pt>
    <dgm:pt modelId="{CBD88381-2749-40AC-889E-CF435996B961}">
      <dgm:prSet phldrT="[Text]"/>
      <dgm:spPr>
        <a:xfrm>
          <a:off x="0" y="521747"/>
          <a:ext cx="1486819" cy="1486819"/>
        </a:xfrm>
        <a:prstGeom prst="ellipse">
          <a:avLst/>
        </a:prstGeom>
      </dgm:spPr>
      <dgm:t>
        <a:bodyPr/>
        <a:lstStyle/>
        <a:p>
          <a:r>
            <a:rPr lang="en-IN">
              <a:latin typeface="Calibri"/>
              <a:ea typeface="+mn-ea"/>
              <a:cs typeface="+mn-cs"/>
            </a:rPr>
            <a:t>Local Civic Body</a:t>
          </a:r>
          <a:endParaRPr lang="en-IN" dirty="0">
            <a:latin typeface="Calibri"/>
            <a:ea typeface="+mn-ea"/>
            <a:cs typeface="+mn-cs"/>
          </a:endParaRPr>
        </a:p>
      </dgm:t>
    </dgm:pt>
    <dgm:pt modelId="{B9167A14-7276-4DCA-AB4A-4FAA1F08DB70}" type="parTrans" cxnId="{56EB0CD8-29FE-4654-B2AE-DB8CCF220889}">
      <dgm:prSet/>
      <dgm:spPr/>
      <dgm:t>
        <a:bodyPr/>
        <a:lstStyle/>
        <a:p>
          <a:endParaRPr lang="en-IN"/>
        </a:p>
      </dgm:t>
    </dgm:pt>
    <dgm:pt modelId="{E7DC619F-F23A-4ED8-A66B-6F8F219B743E}" type="sibTrans" cxnId="{56EB0CD8-29FE-4654-B2AE-DB8CCF220889}">
      <dgm:prSet/>
      <dgm:spPr>
        <a:xfrm>
          <a:off x="316420" y="2129297"/>
          <a:ext cx="862355" cy="862355"/>
        </a:xfrm>
        <a:prstGeom prst="mathPlus">
          <a:avLst/>
        </a:prstGeom>
      </dgm:spPr>
      <dgm:t>
        <a:bodyPr/>
        <a:lstStyle/>
        <a:p>
          <a:endParaRPr lang="en-IN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6635C05-C04E-4796-8562-A9EDAF127CE6}">
      <dgm:prSet phldrT="[Text]"/>
      <dgm:spPr>
        <a:xfrm>
          <a:off x="4188" y="3112382"/>
          <a:ext cx="1486819" cy="1486819"/>
        </a:xfrm>
        <a:prstGeom prst="ellipse">
          <a:avLst/>
        </a:prstGeom>
      </dgm:spPr>
      <dgm:t>
        <a:bodyPr/>
        <a:lstStyle/>
        <a:p>
          <a:r>
            <a:rPr lang="en-IN">
              <a:latin typeface="Calibri"/>
              <a:ea typeface="+mn-ea"/>
              <a:cs typeface="+mn-cs"/>
            </a:rPr>
            <a:t>DICCI</a:t>
          </a:r>
          <a:endParaRPr lang="en-IN" dirty="0">
            <a:latin typeface="Calibri"/>
            <a:ea typeface="+mn-ea"/>
            <a:cs typeface="+mn-cs"/>
          </a:endParaRPr>
        </a:p>
      </dgm:t>
    </dgm:pt>
    <dgm:pt modelId="{1A909256-2933-423A-AA92-EAC8E83E032C}" type="parTrans" cxnId="{6A78CFD5-D483-4740-9AC9-4AB43F95F698}">
      <dgm:prSet/>
      <dgm:spPr/>
      <dgm:t>
        <a:bodyPr/>
        <a:lstStyle/>
        <a:p>
          <a:endParaRPr lang="en-IN"/>
        </a:p>
      </dgm:t>
    </dgm:pt>
    <dgm:pt modelId="{2C9B3E63-98D6-424F-9DBE-07C884AA2BA8}" type="sibTrans" cxnId="{6A78CFD5-D483-4740-9AC9-4AB43F95F698}">
      <dgm:prSet/>
      <dgm:spPr>
        <a:xfrm>
          <a:off x="1714031" y="2283926"/>
          <a:ext cx="472808" cy="553096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IN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3A954D8-6A53-4346-AF19-7C8237F6F6DB}">
      <dgm:prSet phldrT="[Text]" custT="1"/>
      <dgm:spPr>
        <a:xfrm>
          <a:off x="2383100" y="1073655"/>
          <a:ext cx="2973639" cy="2973639"/>
        </a:xfrm>
        <a:prstGeom prst="ellipse">
          <a:avLst/>
        </a:prstGeom>
      </dgm:spPr>
      <dgm:t>
        <a:bodyPr/>
        <a:lstStyle/>
        <a:p>
          <a:r>
            <a:rPr lang="en-IN" sz="2400">
              <a:latin typeface="Calibri"/>
              <a:ea typeface="+mn-ea"/>
              <a:cs typeface="+mn-cs"/>
            </a:rPr>
            <a:t>Sewerage &amp; Septage Contractual Framework</a:t>
          </a:r>
          <a:endParaRPr lang="en-IN" sz="2400" dirty="0">
            <a:latin typeface="Calibri"/>
            <a:ea typeface="+mn-ea"/>
            <a:cs typeface="+mn-cs"/>
          </a:endParaRPr>
        </a:p>
      </dgm:t>
    </dgm:pt>
    <dgm:pt modelId="{56F4829F-DB8E-4D52-9582-1CD6A034D3DC}" type="parTrans" cxnId="{9F91CECA-6A35-4F27-9DB3-BE92605AB944}">
      <dgm:prSet/>
      <dgm:spPr/>
      <dgm:t>
        <a:bodyPr/>
        <a:lstStyle/>
        <a:p>
          <a:endParaRPr lang="en-IN"/>
        </a:p>
      </dgm:t>
    </dgm:pt>
    <dgm:pt modelId="{B1D01569-5D41-4980-9B06-EB66640ABD3A}" type="sibTrans" cxnId="{9F91CECA-6A35-4F27-9DB3-BE92605AB944}">
      <dgm:prSet/>
      <dgm:spPr/>
      <dgm:t>
        <a:bodyPr/>
        <a:lstStyle/>
        <a:p>
          <a:endParaRPr lang="en-IN"/>
        </a:p>
      </dgm:t>
    </dgm:pt>
    <dgm:pt modelId="{4AA1E41E-47FA-44C9-8124-EF15AC307B93}" type="pres">
      <dgm:prSet presAssocID="{91E4D7D2-232D-4689-B353-625E9314331D}" presName="Name0" presStyleCnt="0">
        <dgm:presLayoutVars>
          <dgm:dir/>
          <dgm:resizeHandles val="exact"/>
        </dgm:presLayoutVars>
      </dgm:prSet>
      <dgm:spPr/>
    </dgm:pt>
    <dgm:pt modelId="{1649091D-F99D-404B-923E-70ECD7DB3936}" type="pres">
      <dgm:prSet presAssocID="{91E4D7D2-232D-4689-B353-625E9314331D}" presName="vNodes" presStyleCnt="0"/>
      <dgm:spPr/>
    </dgm:pt>
    <dgm:pt modelId="{4B673FB1-9403-4FB3-B57F-AAEB4981AAAD}" type="pres">
      <dgm:prSet presAssocID="{CBD88381-2749-40AC-889E-CF435996B961}" presName="node" presStyleLbl="node1" presStyleIdx="0" presStyleCnt="3" custLinFactNeighborX="-282">
        <dgm:presLayoutVars>
          <dgm:bulletEnabled val="1"/>
        </dgm:presLayoutVars>
      </dgm:prSet>
      <dgm:spPr/>
    </dgm:pt>
    <dgm:pt modelId="{0568EE7D-7599-45F0-9627-20D5A9D70249}" type="pres">
      <dgm:prSet presAssocID="{E7DC619F-F23A-4ED8-A66B-6F8F219B743E}" presName="spacerT" presStyleCnt="0"/>
      <dgm:spPr/>
    </dgm:pt>
    <dgm:pt modelId="{8558F99D-68D1-4445-B485-810C4D42E9CF}" type="pres">
      <dgm:prSet presAssocID="{E7DC619F-F23A-4ED8-A66B-6F8F219B743E}" presName="sibTrans" presStyleLbl="sibTrans2D1" presStyleIdx="0" presStyleCnt="2"/>
      <dgm:spPr/>
    </dgm:pt>
    <dgm:pt modelId="{3DB3B750-B9CE-4CA9-BD57-F28B824AF1BC}" type="pres">
      <dgm:prSet presAssocID="{E7DC619F-F23A-4ED8-A66B-6F8F219B743E}" presName="spacerB" presStyleCnt="0"/>
      <dgm:spPr/>
    </dgm:pt>
    <dgm:pt modelId="{173B819F-DE7F-4363-A0C8-AB385CCB513F}" type="pres">
      <dgm:prSet presAssocID="{36635C05-C04E-4796-8562-A9EDAF127CE6}" presName="node" presStyleLbl="node1" presStyleIdx="1" presStyleCnt="3">
        <dgm:presLayoutVars>
          <dgm:bulletEnabled val="1"/>
        </dgm:presLayoutVars>
      </dgm:prSet>
      <dgm:spPr/>
    </dgm:pt>
    <dgm:pt modelId="{8BB325FC-AF81-4806-99F3-16E3F49F3105}" type="pres">
      <dgm:prSet presAssocID="{91E4D7D2-232D-4689-B353-625E9314331D}" presName="sibTransLast" presStyleLbl="sibTrans2D1" presStyleIdx="1" presStyleCnt="2"/>
      <dgm:spPr/>
    </dgm:pt>
    <dgm:pt modelId="{7698271C-1C9A-4F4E-9083-8403C3B73BA0}" type="pres">
      <dgm:prSet presAssocID="{91E4D7D2-232D-4689-B353-625E9314331D}" presName="connectorText" presStyleLbl="sibTrans2D1" presStyleIdx="1" presStyleCnt="2"/>
      <dgm:spPr/>
    </dgm:pt>
    <dgm:pt modelId="{6B5F2AF9-152B-420B-A186-270E30C0BFDE}" type="pres">
      <dgm:prSet presAssocID="{91E4D7D2-232D-4689-B353-625E9314331D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E3E5C635-97C4-40B1-961E-80B41D72A839}" type="presOf" srcId="{C3A954D8-6A53-4346-AF19-7C8237F6F6DB}" destId="{6B5F2AF9-152B-420B-A186-270E30C0BFDE}" srcOrd="0" destOrd="0" presId="urn:microsoft.com/office/officeart/2005/8/layout/equation2"/>
    <dgm:cxn modelId="{B2F25052-52AB-477F-B180-7BCCC8DFF429}" type="presOf" srcId="{91E4D7D2-232D-4689-B353-625E9314331D}" destId="{4AA1E41E-47FA-44C9-8124-EF15AC307B93}" srcOrd="0" destOrd="0" presId="urn:microsoft.com/office/officeart/2005/8/layout/equation2"/>
    <dgm:cxn modelId="{7DBA0974-223E-44CD-995E-29A23D8C9E14}" type="presOf" srcId="{E7DC619F-F23A-4ED8-A66B-6F8F219B743E}" destId="{8558F99D-68D1-4445-B485-810C4D42E9CF}" srcOrd="0" destOrd="0" presId="urn:microsoft.com/office/officeart/2005/8/layout/equation2"/>
    <dgm:cxn modelId="{BD08598C-7C9D-43B1-BCAD-2C5E298FB3B9}" type="presOf" srcId="{CBD88381-2749-40AC-889E-CF435996B961}" destId="{4B673FB1-9403-4FB3-B57F-AAEB4981AAAD}" srcOrd="0" destOrd="0" presId="urn:microsoft.com/office/officeart/2005/8/layout/equation2"/>
    <dgm:cxn modelId="{A1C16AB7-FE58-4AE2-8BB4-E5ED2EDA926C}" type="presOf" srcId="{36635C05-C04E-4796-8562-A9EDAF127CE6}" destId="{173B819F-DE7F-4363-A0C8-AB385CCB513F}" srcOrd="0" destOrd="0" presId="urn:microsoft.com/office/officeart/2005/8/layout/equation2"/>
    <dgm:cxn modelId="{5673ACC7-B771-45B7-901C-DE8C042950C3}" type="presOf" srcId="{2C9B3E63-98D6-424F-9DBE-07C884AA2BA8}" destId="{7698271C-1C9A-4F4E-9083-8403C3B73BA0}" srcOrd="1" destOrd="0" presId="urn:microsoft.com/office/officeart/2005/8/layout/equation2"/>
    <dgm:cxn modelId="{9F91CECA-6A35-4F27-9DB3-BE92605AB944}" srcId="{91E4D7D2-232D-4689-B353-625E9314331D}" destId="{C3A954D8-6A53-4346-AF19-7C8237F6F6DB}" srcOrd="2" destOrd="0" parTransId="{56F4829F-DB8E-4D52-9582-1CD6A034D3DC}" sibTransId="{B1D01569-5D41-4980-9B06-EB66640ABD3A}"/>
    <dgm:cxn modelId="{6A78CFD5-D483-4740-9AC9-4AB43F95F698}" srcId="{91E4D7D2-232D-4689-B353-625E9314331D}" destId="{36635C05-C04E-4796-8562-A9EDAF127CE6}" srcOrd="1" destOrd="0" parTransId="{1A909256-2933-423A-AA92-EAC8E83E032C}" sibTransId="{2C9B3E63-98D6-424F-9DBE-07C884AA2BA8}"/>
    <dgm:cxn modelId="{56EB0CD8-29FE-4654-B2AE-DB8CCF220889}" srcId="{91E4D7D2-232D-4689-B353-625E9314331D}" destId="{CBD88381-2749-40AC-889E-CF435996B961}" srcOrd="0" destOrd="0" parTransId="{B9167A14-7276-4DCA-AB4A-4FAA1F08DB70}" sibTransId="{E7DC619F-F23A-4ED8-A66B-6F8F219B743E}"/>
    <dgm:cxn modelId="{007A71F8-A942-40FF-AF75-E48365794F47}" type="presOf" srcId="{2C9B3E63-98D6-424F-9DBE-07C884AA2BA8}" destId="{8BB325FC-AF81-4806-99F3-16E3F49F3105}" srcOrd="0" destOrd="0" presId="urn:microsoft.com/office/officeart/2005/8/layout/equation2"/>
    <dgm:cxn modelId="{3FA647D3-1EFE-4821-9D47-2FE76948E212}" type="presParOf" srcId="{4AA1E41E-47FA-44C9-8124-EF15AC307B93}" destId="{1649091D-F99D-404B-923E-70ECD7DB3936}" srcOrd="0" destOrd="0" presId="urn:microsoft.com/office/officeart/2005/8/layout/equation2"/>
    <dgm:cxn modelId="{F774E897-3C45-467B-B8FD-5C34C6429CD1}" type="presParOf" srcId="{1649091D-F99D-404B-923E-70ECD7DB3936}" destId="{4B673FB1-9403-4FB3-B57F-AAEB4981AAAD}" srcOrd="0" destOrd="0" presId="urn:microsoft.com/office/officeart/2005/8/layout/equation2"/>
    <dgm:cxn modelId="{90237217-E588-4E12-9C91-6CABD1E9568E}" type="presParOf" srcId="{1649091D-F99D-404B-923E-70ECD7DB3936}" destId="{0568EE7D-7599-45F0-9627-20D5A9D70249}" srcOrd="1" destOrd="0" presId="urn:microsoft.com/office/officeart/2005/8/layout/equation2"/>
    <dgm:cxn modelId="{B7A2D697-FD42-4870-AE45-A2A699240384}" type="presParOf" srcId="{1649091D-F99D-404B-923E-70ECD7DB3936}" destId="{8558F99D-68D1-4445-B485-810C4D42E9CF}" srcOrd="2" destOrd="0" presId="urn:microsoft.com/office/officeart/2005/8/layout/equation2"/>
    <dgm:cxn modelId="{552E6159-4731-44D5-B862-6F934B3C914F}" type="presParOf" srcId="{1649091D-F99D-404B-923E-70ECD7DB3936}" destId="{3DB3B750-B9CE-4CA9-BD57-F28B824AF1BC}" srcOrd="3" destOrd="0" presId="urn:microsoft.com/office/officeart/2005/8/layout/equation2"/>
    <dgm:cxn modelId="{CACF512A-CF5F-463C-9137-F010FF8216C3}" type="presParOf" srcId="{1649091D-F99D-404B-923E-70ECD7DB3936}" destId="{173B819F-DE7F-4363-A0C8-AB385CCB513F}" srcOrd="4" destOrd="0" presId="urn:microsoft.com/office/officeart/2005/8/layout/equation2"/>
    <dgm:cxn modelId="{6C09059B-FFAC-479D-A1E4-DB1048F022A7}" type="presParOf" srcId="{4AA1E41E-47FA-44C9-8124-EF15AC307B93}" destId="{8BB325FC-AF81-4806-99F3-16E3F49F3105}" srcOrd="1" destOrd="0" presId="urn:microsoft.com/office/officeart/2005/8/layout/equation2"/>
    <dgm:cxn modelId="{43CF2647-6C46-4A35-9EFF-2EC8B4621AFB}" type="presParOf" srcId="{8BB325FC-AF81-4806-99F3-16E3F49F3105}" destId="{7698271C-1C9A-4F4E-9083-8403C3B73BA0}" srcOrd="0" destOrd="0" presId="urn:microsoft.com/office/officeart/2005/8/layout/equation2"/>
    <dgm:cxn modelId="{91A4B851-CE20-47D9-A7CF-BD5191B60A2D}" type="presParOf" srcId="{4AA1E41E-47FA-44C9-8124-EF15AC307B93}" destId="{6B5F2AF9-152B-420B-A186-270E30C0BFD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13EBC4-3BB7-4A85-9215-B921531F6B86}" type="doc">
      <dgm:prSet loTypeId="urn:microsoft.com/office/officeart/2005/8/layout/chevron1" loCatId="process" qsTypeId="urn:microsoft.com/office/officeart/2005/8/quickstyle/simple5" qsCatId="simple" csTypeId="urn:microsoft.com/office/officeart/2005/8/colors/colorful3" csCatId="colorful" phldr="1"/>
      <dgm:spPr/>
    </dgm:pt>
    <dgm:pt modelId="{BBB883B9-FCEE-4D2C-BF24-2270A7363101}">
      <dgm:prSet phldrT="[Text]" custT="1"/>
      <dgm:spPr>
        <a:xfrm>
          <a:off x="5618" y="779713"/>
          <a:ext cx="2089908" cy="835963"/>
        </a:xfrm>
        <a:prstGeom prst="chevron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IN" sz="12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Mobilisation</a:t>
          </a:r>
        </a:p>
      </dgm:t>
    </dgm:pt>
    <dgm:pt modelId="{4B4C6AB6-777D-4047-8238-E2DFFDDB759E}" type="parTrans" cxnId="{C7F6A521-A3E0-4735-A674-5DD3769D9172}">
      <dgm:prSet/>
      <dgm:spPr/>
      <dgm:t>
        <a:bodyPr/>
        <a:lstStyle/>
        <a:p>
          <a:endParaRPr lang="en-IN" sz="1200" b="1"/>
        </a:p>
      </dgm:t>
    </dgm:pt>
    <dgm:pt modelId="{D200C5ED-5216-42D7-9CA9-E10332C64B5F}" type="sibTrans" cxnId="{C7F6A521-A3E0-4735-A674-5DD3769D9172}">
      <dgm:prSet/>
      <dgm:spPr/>
      <dgm:t>
        <a:bodyPr/>
        <a:lstStyle/>
        <a:p>
          <a:endParaRPr lang="en-IN" sz="1200" b="1"/>
        </a:p>
      </dgm:t>
    </dgm:pt>
    <dgm:pt modelId="{6AAF5BBE-594F-4CA4-9210-8E2D4EF0E552}">
      <dgm:prSet phldrT="[Text]" custT="1"/>
      <dgm:spPr>
        <a:xfrm>
          <a:off x="1886535" y="779713"/>
          <a:ext cx="2089908" cy="835963"/>
        </a:xfrm>
        <a:prstGeom prst="chevron">
          <a:avLst/>
        </a:prstGeom>
        <a:gradFill rotWithShape="0">
          <a:gsLst>
            <a:gs pos="0">
              <a:srgbClr val="A5A5A5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IN" sz="12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Identification</a:t>
          </a:r>
        </a:p>
      </dgm:t>
    </dgm:pt>
    <dgm:pt modelId="{895B5F2E-3C0F-40AB-9214-86A1474CDDC4}" type="parTrans" cxnId="{5B3AC98D-22CA-4DB5-960C-515DC62E848E}">
      <dgm:prSet/>
      <dgm:spPr/>
      <dgm:t>
        <a:bodyPr/>
        <a:lstStyle/>
        <a:p>
          <a:endParaRPr lang="en-IN" sz="1200" b="1"/>
        </a:p>
      </dgm:t>
    </dgm:pt>
    <dgm:pt modelId="{509B5EFC-E040-443D-814A-6AE3A20B8FC1}" type="sibTrans" cxnId="{5B3AC98D-22CA-4DB5-960C-515DC62E848E}">
      <dgm:prSet/>
      <dgm:spPr/>
      <dgm:t>
        <a:bodyPr/>
        <a:lstStyle/>
        <a:p>
          <a:endParaRPr lang="en-IN" sz="1200" b="1"/>
        </a:p>
      </dgm:t>
    </dgm:pt>
    <dgm:pt modelId="{5FD16EA1-9B4C-4A0E-8080-D647A04F2251}">
      <dgm:prSet phldrT="[Text]" custT="1"/>
      <dgm:spPr>
        <a:xfrm>
          <a:off x="3767453" y="779713"/>
          <a:ext cx="2089908" cy="835963"/>
        </a:xfrm>
        <a:prstGeom prst="chevron">
          <a:avLst/>
        </a:prstGeom>
        <a:gradFill rotWithShape="0">
          <a:gsLst>
            <a:gs pos="0">
              <a:srgbClr val="A5A5A5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IN" sz="12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Entrepreneur Support Ecosystem</a:t>
          </a:r>
        </a:p>
      </dgm:t>
    </dgm:pt>
    <dgm:pt modelId="{647F858D-94A8-4C80-A697-C7B7B366C89E}" type="parTrans" cxnId="{FFAD59CE-4927-4594-827D-C1A4F9F7C47B}">
      <dgm:prSet/>
      <dgm:spPr/>
      <dgm:t>
        <a:bodyPr/>
        <a:lstStyle/>
        <a:p>
          <a:endParaRPr lang="en-IN" sz="1200" b="1"/>
        </a:p>
      </dgm:t>
    </dgm:pt>
    <dgm:pt modelId="{09A00000-EAD1-4A31-9A66-14FEAED36BCF}" type="sibTrans" cxnId="{FFAD59CE-4927-4594-827D-C1A4F9F7C47B}">
      <dgm:prSet/>
      <dgm:spPr/>
      <dgm:t>
        <a:bodyPr/>
        <a:lstStyle/>
        <a:p>
          <a:endParaRPr lang="en-IN" sz="1200" b="1"/>
        </a:p>
      </dgm:t>
    </dgm:pt>
    <dgm:pt modelId="{B024A7BD-59E9-458D-A61C-EA4E3027B417}">
      <dgm:prSet custT="1"/>
      <dgm:spPr>
        <a:xfrm>
          <a:off x="5648370" y="779713"/>
          <a:ext cx="2089908" cy="835963"/>
        </a:xfrm>
        <a:prstGeom prst="chevron">
          <a:avLst/>
        </a:prstGeom>
        <a:gradFill rotWithShape="0">
          <a:gsLst>
            <a:gs pos="0">
              <a:srgbClr val="A5A5A5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IN" sz="1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Documentation</a:t>
          </a:r>
        </a:p>
      </dgm:t>
    </dgm:pt>
    <dgm:pt modelId="{B4FF9AFA-B0F7-4FE8-8596-824EEEDBA8CC}" type="parTrans" cxnId="{92598260-7629-42E7-9A33-C27D5FA9B5FC}">
      <dgm:prSet/>
      <dgm:spPr/>
      <dgm:t>
        <a:bodyPr/>
        <a:lstStyle/>
        <a:p>
          <a:endParaRPr lang="en-IN" sz="1200" b="1"/>
        </a:p>
      </dgm:t>
    </dgm:pt>
    <dgm:pt modelId="{1426F9AE-F83F-46E9-AD94-73ECC7C5F85A}" type="sibTrans" cxnId="{92598260-7629-42E7-9A33-C27D5FA9B5FC}">
      <dgm:prSet/>
      <dgm:spPr/>
      <dgm:t>
        <a:bodyPr/>
        <a:lstStyle/>
        <a:p>
          <a:endParaRPr lang="en-IN" sz="1200" b="1"/>
        </a:p>
      </dgm:t>
    </dgm:pt>
    <dgm:pt modelId="{CA7AA12E-34C6-4C3E-B9B3-0D599AEDD7CD}">
      <dgm:prSet custT="1"/>
      <dgm:spPr>
        <a:xfrm>
          <a:off x="7529288" y="779713"/>
          <a:ext cx="2089908" cy="835963"/>
        </a:xfrm>
        <a:prstGeom prst="chevron">
          <a:avLst/>
        </a:prstGeom>
        <a:gradFill rotWithShape="0">
          <a:gsLst>
            <a:gs pos="0">
              <a:srgbClr val="A5A5A5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IN" sz="9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Bank/OEM/ Vehicle manufacturer/ Fabricator Linkage</a:t>
          </a:r>
        </a:p>
      </dgm:t>
    </dgm:pt>
    <dgm:pt modelId="{E025C73E-E3EE-4634-8AD7-0F11CFC4974A}" type="parTrans" cxnId="{40FA263B-561B-4DDA-B5F7-D0B9F95EAD21}">
      <dgm:prSet/>
      <dgm:spPr/>
      <dgm:t>
        <a:bodyPr/>
        <a:lstStyle/>
        <a:p>
          <a:endParaRPr lang="en-IN" sz="1200" b="1"/>
        </a:p>
      </dgm:t>
    </dgm:pt>
    <dgm:pt modelId="{1EB1239F-DDF0-4FCD-A68D-3814B57F951A}" type="sibTrans" cxnId="{40FA263B-561B-4DDA-B5F7-D0B9F95EAD21}">
      <dgm:prSet/>
      <dgm:spPr/>
      <dgm:t>
        <a:bodyPr/>
        <a:lstStyle/>
        <a:p>
          <a:endParaRPr lang="en-IN" sz="1200" b="1"/>
        </a:p>
      </dgm:t>
    </dgm:pt>
    <dgm:pt modelId="{BEF13C2E-0317-4233-98FB-F9D4D6A83B79}">
      <dgm:prSet custT="1"/>
      <dgm:spPr>
        <a:xfrm>
          <a:off x="9410205" y="779713"/>
          <a:ext cx="2089908" cy="835963"/>
        </a:xfrm>
        <a:prstGeom prst="chevron">
          <a:avLst/>
        </a:prstGeom>
        <a:gradFill rotWithShape="0">
          <a:gsLst>
            <a:gs pos="0">
              <a:srgbClr val="A5A5A5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IN" sz="12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Bidding Support</a:t>
          </a:r>
        </a:p>
      </dgm:t>
    </dgm:pt>
    <dgm:pt modelId="{7B42F9D9-B5D3-4486-BA25-F33A60F7B8C2}" type="parTrans" cxnId="{2286E19D-F122-4795-BEE0-E8DFC578BE12}">
      <dgm:prSet/>
      <dgm:spPr/>
      <dgm:t>
        <a:bodyPr/>
        <a:lstStyle/>
        <a:p>
          <a:endParaRPr lang="en-IN" sz="1200" b="1"/>
        </a:p>
      </dgm:t>
    </dgm:pt>
    <dgm:pt modelId="{C30153FC-9617-4DF1-8FAD-9295FF7164AA}" type="sibTrans" cxnId="{2286E19D-F122-4795-BEE0-E8DFC578BE12}">
      <dgm:prSet/>
      <dgm:spPr/>
      <dgm:t>
        <a:bodyPr/>
        <a:lstStyle/>
        <a:p>
          <a:endParaRPr lang="en-IN" sz="1200" b="1"/>
        </a:p>
      </dgm:t>
    </dgm:pt>
    <dgm:pt modelId="{5692350E-2AD3-4601-86AD-B794D3065DC7}" type="pres">
      <dgm:prSet presAssocID="{7D13EBC4-3BB7-4A85-9215-B921531F6B86}" presName="Name0" presStyleCnt="0">
        <dgm:presLayoutVars>
          <dgm:dir/>
          <dgm:animLvl val="lvl"/>
          <dgm:resizeHandles val="exact"/>
        </dgm:presLayoutVars>
      </dgm:prSet>
      <dgm:spPr/>
    </dgm:pt>
    <dgm:pt modelId="{42DD0306-F435-42D4-8E44-2594A5FC7DA4}" type="pres">
      <dgm:prSet presAssocID="{BBB883B9-FCEE-4D2C-BF24-2270A736310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CD0391A-5F2D-4F01-9EA0-9A2F82D8C36F}" type="pres">
      <dgm:prSet presAssocID="{D200C5ED-5216-42D7-9CA9-E10332C64B5F}" presName="parTxOnlySpace" presStyleCnt="0"/>
      <dgm:spPr/>
    </dgm:pt>
    <dgm:pt modelId="{89777431-3ABD-494A-B9F6-FEA5B50890BF}" type="pres">
      <dgm:prSet presAssocID="{6AAF5BBE-594F-4CA4-9210-8E2D4EF0E552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3AF0F232-6DD7-4C00-B5A0-D7093FA4E0F2}" type="pres">
      <dgm:prSet presAssocID="{509B5EFC-E040-443D-814A-6AE3A20B8FC1}" presName="parTxOnlySpace" presStyleCnt="0"/>
      <dgm:spPr/>
    </dgm:pt>
    <dgm:pt modelId="{372DEF5F-5DEF-4BB7-B920-84EDE8E1F3E9}" type="pres">
      <dgm:prSet presAssocID="{5FD16EA1-9B4C-4A0E-8080-D647A04F2251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3B64882-9859-4207-93E5-8EA5EF207235}" type="pres">
      <dgm:prSet presAssocID="{09A00000-EAD1-4A31-9A66-14FEAED36BCF}" presName="parTxOnlySpace" presStyleCnt="0"/>
      <dgm:spPr/>
    </dgm:pt>
    <dgm:pt modelId="{C94F8414-5964-4DD3-A535-A95FFDD238E0}" type="pres">
      <dgm:prSet presAssocID="{B024A7BD-59E9-458D-A61C-EA4E3027B417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71B6A13-4C23-42CE-805B-516F5581F0A9}" type="pres">
      <dgm:prSet presAssocID="{1426F9AE-F83F-46E9-AD94-73ECC7C5F85A}" presName="parTxOnlySpace" presStyleCnt="0"/>
      <dgm:spPr/>
    </dgm:pt>
    <dgm:pt modelId="{79864AA4-5C4F-4ABC-A26D-954F1C063721}" type="pres">
      <dgm:prSet presAssocID="{CA7AA12E-34C6-4C3E-B9B3-0D599AEDD7CD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33D04BD-BD3E-4B67-9B3D-4F8E893C6B0F}" type="pres">
      <dgm:prSet presAssocID="{1EB1239F-DDF0-4FCD-A68D-3814B57F951A}" presName="parTxOnlySpace" presStyleCnt="0"/>
      <dgm:spPr/>
    </dgm:pt>
    <dgm:pt modelId="{D540A3C9-55F7-4D84-A7B7-CCB618F2866E}" type="pres">
      <dgm:prSet presAssocID="{BEF13C2E-0317-4233-98FB-F9D4D6A83B79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D55B403-CC6A-4979-AAD3-3720A60C4CE3}" type="presOf" srcId="{BEF13C2E-0317-4233-98FB-F9D4D6A83B79}" destId="{D540A3C9-55F7-4D84-A7B7-CCB618F2866E}" srcOrd="0" destOrd="0" presId="urn:microsoft.com/office/officeart/2005/8/layout/chevron1"/>
    <dgm:cxn modelId="{C7F6A521-A3E0-4735-A674-5DD3769D9172}" srcId="{7D13EBC4-3BB7-4A85-9215-B921531F6B86}" destId="{BBB883B9-FCEE-4D2C-BF24-2270A7363101}" srcOrd="0" destOrd="0" parTransId="{4B4C6AB6-777D-4047-8238-E2DFFDDB759E}" sibTransId="{D200C5ED-5216-42D7-9CA9-E10332C64B5F}"/>
    <dgm:cxn modelId="{40FA263B-561B-4DDA-B5F7-D0B9F95EAD21}" srcId="{7D13EBC4-3BB7-4A85-9215-B921531F6B86}" destId="{CA7AA12E-34C6-4C3E-B9B3-0D599AEDD7CD}" srcOrd="4" destOrd="0" parTransId="{E025C73E-E3EE-4634-8AD7-0F11CFC4974A}" sibTransId="{1EB1239F-DDF0-4FCD-A68D-3814B57F951A}"/>
    <dgm:cxn modelId="{CF0BBE5C-53A9-468F-999E-C6A7F9FD3C95}" type="presOf" srcId="{CA7AA12E-34C6-4C3E-B9B3-0D599AEDD7CD}" destId="{79864AA4-5C4F-4ABC-A26D-954F1C063721}" srcOrd="0" destOrd="0" presId="urn:microsoft.com/office/officeart/2005/8/layout/chevron1"/>
    <dgm:cxn modelId="{92598260-7629-42E7-9A33-C27D5FA9B5FC}" srcId="{7D13EBC4-3BB7-4A85-9215-B921531F6B86}" destId="{B024A7BD-59E9-458D-A61C-EA4E3027B417}" srcOrd="3" destOrd="0" parTransId="{B4FF9AFA-B0F7-4FE8-8596-824EEEDBA8CC}" sibTransId="{1426F9AE-F83F-46E9-AD94-73ECC7C5F85A}"/>
    <dgm:cxn modelId="{5B3AC98D-22CA-4DB5-960C-515DC62E848E}" srcId="{7D13EBC4-3BB7-4A85-9215-B921531F6B86}" destId="{6AAF5BBE-594F-4CA4-9210-8E2D4EF0E552}" srcOrd="1" destOrd="0" parTransId="{895B5F2E-3C0F-40AB-9214-86A1474CDDC4}" sibTransId="{509B5EFC-E040-443D-814A-6AE3A20B8FC1}"/>
    <dgm:cxn modelId="{676C2997-3ED8-401C-931F-0BAEF58EF7E7}" type="presOf" srcId="{B024A7BD-59E9-458D-A61C-EA4E3027B417}" destId="{C94F8414-5964-4DD3-A535-A95FFDD238E0}" srcOrd="0" destOrd="0" presId="urn:microsoft.com/office/officeart/2005/8/layout/chevron1"/>
    <dgm:cxn modelId="{2286E19D-F122-4795-BEE0-E8DFC578BE12}" srcId="{7D13EBC4-3BB7-4A85-9215-B921531F6B86}" destId="{BEF13C2E-0317-4233-98FB-F9D4D6A83B79}" srcOrd="5" destOrd="0" parTransId="{7B42F9D9-B5D3-4486-BA25-F33A60F7B8C2}" sibTransId="{C30153FC-9617-4DF1-8FAD-9295FF7164AA}"/>
    <dgm:cxn modelId="{D52A53BD-869F-47B5-8DF6-05CA5DFA0F8B}" type="presOf" srcId="{5FD16EA1-9B4C-4A0E-8080-D647A04F2251}" destId="{372DEF5F-5DEF-4BB7-B920-84EDE8E1F3E9}" srcOrd="0" destOrd="0" presId="urn:microsoft.com/office/officeart/2005/8/layout/chevron1"/>
    <dgm:cxn modelId="{FFAD59CE-4927-4594-827D-C1A4F9F7C47B}" srcId="{7D13EBC4-3BB7-4A85-9215-B921531F6B86}" destId="{5FD16EA1-9B4C-4A0E-8080-D647A04F2251}" srcOrd="2" destOrd="0" parTransId="{647F858D-94A8-4C80-A697-C7B7B366C89E}" sibTransId="{09A00000-EAD1-4A31-9A66-14FEAED36BCF}"/>
    <dgm:cxn modelId="{8802B1DF-3B77-4EC9-8AB6-B7AC6DF5C11B}" type="presOf" srcId="{6AAF5BBE-594F-4CA4-9210-8E2D4EF0E552}" destId="{89777431-3ABD-494A-B9F6-FEA5B50890BF}" srcOrd="0" destOrd="0" presId="urn:microsoft.com/office/officeart/2005/8/layout/chevron1"/>
    <dgm:cxn modelId="{873FC8E2-B40C-427E-8DE3-91F437079329}" type="presOf" srcId="{BBB883B9-FCEE-4D2C-BF24-2270A7363101}" destId="{42DD0306-F435-42D4-8E44-2594A5FC7DA4}" srcOrd="0" destOrd="0" presId="urn:microsoft.com/office/officeart/2005/8/layout/chevron1"/>
    <dgm:cxn modelId="{3AB2BEE6-C6DA-48A5-BBA8-CE9ED930B3E7}" type="presOf" srcId="{7D13EBC4-3BB7-4A85-9215-B921531F6B86}" destId="{5692350E-2AD3-4601-86AD-B794D3065DC7}" srcOrd="0" destOrd="0" presId="urn:microsoft.com/office/officeart/2005/8/layout/chevron1"/>
    <dgm:cxn modelId="{10C6C4E5-9BD0-40CB-932D-D306830F733E}" type="presParOf" srcId="{5692350E-2AD3-4601-86AD-B794D3065DC7}" destId="{42DD0306-F435-42D4-8E44-2594A5FC7DA4}" srcOrd="0" destOrd="0" presId="urn:microsoft.com/office/officeart/2005/8/layout/chevron1"/>
    <dgm:cxn modelId="{B42C480F-5395-4D97-B448-23BA0A8159BF}" type="presParOf" srcId="{5692350E-2AD3-4601-86AD-B794D3065DC7}" destId="{4CD0391A-5F2D-4F01-9EA0-9A2F82D8C36F}" srcOrd="1" destOrd="0" presId="urn:microsoft.com/office/officeart/2005/8/layout/chevron1"/>
    <dgm:cxn modelId="{A08A776B-3978-453E-A9EA-37C1EEBFA535}" type="presParOf" srcId="{5692350E-2AD3-4601-86AD-B794D3065DC7}" destId="{89777431-3ABD-494A-B9F6-FEA5B50890BF}" srcOrd="2" destOrd="0" presId="urn:microsoft.com/office/officeart/2005/8/layout/chevron1"/>
    <dgm:cxn modelId="{D9454BFC-4190-4D20-8D8E-BA90C50BACCB}" type="presParOf" srcId="{5692350E-2AD3-4601-86AD-B794D3065DC7}" destId="{3AF0F232-6DD7-4C00-B5A0-D7093FA4E0F2}" srcOrd="3" destOrd="0" presId="urn:microsoft.com/office/officeart/2005/8/layout/chevron1"/>
    <dgm:cxn modelId="{8F9A4C9B-2088-4437-B28D-556CC46094FC}" type="presParOf" srcId="{5692350E-2AD3-4601-86AD-B794D3065DC7}" destId="{372DEF5F-5DEF-4BB7-B920-84EDE8E1F3E9}" srcOrd="4" destOrd="0" presId="urn:microsoft.com/office/officeart/2005/8/layout/chevron1"/>
    <dgm:cxn modelId="{7F117504-5342-4543-A4F6-DB372288A98D}" type="presParOf" srcId="{5692350E-2AD3-4601-86AD-B794D3065DC7}" destId="{43B64882-9859-4207-93E5-8EA5EF207235}" srcOrd="5" destOrd="0" presId="urn:microsoft.com/office/officeart/2005/8/layout/chevron1"/>
    <dgm:cxn modelId="{7924CE55-D8A2-42C5-B341-4F2959C66F78}" type="presParOf" srcId="{5692350E-2AD3-4601-86AD-B794D3065DC7}" destId="{C94F8414-5964-4DD3-A535-A95FFDD238E0}" srcOrd="6" destOrd="0" presId="urn:microsoft.com/office/officeart/2005/8/layout/chevron1"/>
    <dgm:cxn modelId="{B5997A10-70C5-419A-901A-A475E4D8C995}" type="presParOf" srcId="{5692350E-2AD3-4601-86AD-B794D3065DC7}" destId="{771B6A13-4C23-42CE-805B-516F5581F0A9}" srcOrd="7" destOrd="0" presId="urn:microsoft.com/office/officeart/2005/8/layout/chevron1"/>
    <dgm:cxn modelId="{FF73ABFD-456C-401E-BA7A-4FE41027C844}" type="presParOf" srcId="{5692350E-2AD3-4601-86AD-B794D3065DC7}" destId="{79864AA4-5C4F-4ABC-A26D-954F1C063721}" srcOrd="8" destOrd="0" presId="urn:microsoft.com/office/officeart/2005/8/layout/chevron1"/>
    <dgm:cxn modelId="{FB32FB57-1F63-4513-A549-7609FBEAB8BD}" type="presParOf" srcId="{5692350E-2AD3-4601-86AD-B794D3065DC7}" destId="{C33D04BD-BD3E-4B67-9B3D-4F8E893C6B0F}" srcOrd="9" destOrd="0" presId="urn:microsoft.com/office/officeart/2005/8/layout/chevron1"/>
    <dgm:cxn modelId="{E60A4B39-E353-4CAB-8C3B-9696D140DFB4}" type="presParOf" srcId="{5692350E-2AD3-4601-86AD-B794D3065DC7}" destId="{D540A3C9-55F7-4D84-A7B7-CCB618F2866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13EBC4-3BB7-4A85-9215-B921531F6B86}" type="doc">
      <dgm:prSet loTypeId="urn:microsoft.com/office/officeart/2005/8/layout/chevron1" loCatId="process" qsTypeId="urn:microsoft.com/office/officeart/2005/8/quickstyle/simple5" qsCatId="simple" csTypeId="urn:microsoft.com/office/officeart/2005/8/colors/colorful3" csCatId="colorful" phldr="1"/>
      <dgm:spPr/>
    </dgm:pt>
    <dgm:pt modelId="{BBB883B9-FCEE-4D2C-BF24-2270A7363101}">
      <dgm:prSet phldrT="[Text]" custT="1"/>
      <dgm:spPr>
        <a:xfrm>
          <a:off x="5618" y="779713"/>
          <a:ext cx="2089908" cy="835963"/>
        </a:xfrm>
        <a:prstGeom prst="chevron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IN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SUI Loan Application</a:t>
          </a:r>
        </a:p>
      </dgm:t>
    </dgm:pt>
    <dgm:pt modelId="{4B4C6AB6-777D-4047-8238-E2DFFDDB759E}" type="parTrans" cxnId="{C7F6A521-A3E0-4735-A674-5DD3769D9172}">
      <dgm:prSet/>
      <dgm:spPr/>
      <dgm:t>
        <a:bodyPr/>
        <a:lstStyle/>
        <a:p>
          <a:endParaRPr lang="en-IN" sz="1200"/>
        </a:p>
      </dgm:t>
    </dgm:pt>
    <dgm:pt modelId="{D200C5ED-5216-42D7-9CA9-E10332C64B5F}" type="sibTrans" cxnId="{C7F6A521-A3E0-4735-A674-5DD3769D9172}">
      <dgm:prSet/>
      <dgm:spPr/>
      <dgm:t>
        <a:bodyPr/>
        <a:lstStyle/>
        <a:p>
          <a:endParaRPr lang="en-IN" sz="1200"/>
        </a:p>
      </dgm:t>
    </dgm:pt>
    <dgm:pt modelId="{5FD16EA1-9B4C-4A0E-8080-D647A04F2251}">
      <dgm:prSet phldrT="[Text]" custT="1"/>
      <dgm:spPr>
        <a:xfrm>
          <a:off x="1886535" y="779713"/>
          <a:ext cx="2089908" cy="835963"/>
        </a:xfrm>
        <a:prstGeom prst="chevron">
          <a:avLst/>
        </a:prstGeom>
        <a:gradFill rotWithShape="0">
          <a:gsLst>
            <a:gs pos="0">
              <a:srgbClr val="A5A5A5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IN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SUI Loan Sanction</a:t>
          </a:r>
        </a:p>
      </dgm:t>
    </dgm:pt>
    <dgm:pt modelId="{647F858D-94A8-4C80-A697-C7B7B366C89E}" type="parTrans" cxnId="{FFAD59CE-4927-4594-827D-C1A4F9F7C47B}">
      <dgm:prSet/>
      <dgm:spPr/>
      <dgm:t>
        <a:bodyPr/>
        <a:lstStyle/>
        <a:p>
          <a:endParaRPr lang="en-IN" sz="1200"/>
        </a:p>
      </dgm:t>
    </dgm:pt>
    <dgm:pt modelId="{09A00000-EAD1-4A31-9A66-14FEAED36BCF}" type="sibTrans" cxnId="{FFAD59CE-4927-4594-827D-C1A4F9F7C47B}">
      <dgm:prSet/>
      <dgm:spPr/>
      <dgm:t>
        <a:bodyPr/>
        <a:lstStyle/>
        <a:p>
          <a:endParaRPr lang="en-IN" sz="1200"/>
        </a:p>
      </dgm:t>
    </dgm:pt>
    <dgm:pt modelId="{B024A7BD-59E9-458D-A61C-EA4E3027B417}">
      <dgm:prSet custT="1"/>
      <dgm:spPr>
        <a:xfrm>
          <a:off x="3767453" y="779713"/>
          <a:ext cx="2089908" cy="835963"/>
        </a:xfrm>
        <a:prstGeom prst="chevron">
          <a:avLst/>
        </a:prstGeom>
        <a:gradFill rotWithShape="0">
          <a:gsLst>
            <a:gs pos="0">
              <a:srgbClr val="A5A5A5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IN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Disbursal –Chassis Mfg.</a:t>
          </a:r>
        </a:p>
      </dgm:t>
    </dgm:pt>
    <dgm:pt modelId="{B4FF9AFA-B0F7-4FE8-8596-824EEEDBA8CC}" type="parTrans" cxnId="{92598260-7629-42E7-9A33-C27D5FA9B5FC}">
      <dgm:prSet/>
      <dgm:spPr/>
      <dgm:t>
        <a:bodyPr/>
        <a:lstStyle/>
        <a:p>
          <a:endParaRPr lang="en-IN" sz="1200"/>
        </a:p>
      </dgm:t>
    </dgm:pt>
    <dgm:pt modelId="{1426F9AE-F83F-46E9-AD94-73ECC7C5F85A}" type="sibTrans" cxnId="{92598260-7629-42E7-9A33-C27D5FA9B5FC}">
      <dgm:prSet/>
      <dgm:spPr/>
      <dgm:t>
        <a:bodyPr/>
        <a:lstStyle/>
        <a:p>
          <a:endParaRPr lang="en-IN" sz="1200"/>
        </a:p>
      </dgm:t>
    </dgm:pt>
    <dgm:pt modelId="{CA7AA12E-34C6-4C3E-B9B3-0D599AEDD7CD}">
      <dgm:prSet custT="1"/>
      <dgm:spPr>
        <a:xfrm>
          <a:off x="5648370" y="779713"/>
          <a:ext cx="2089908" cy="835963"/>
        </a:xfrm>
        <a:prstGeom prst="chevron">
          <a:avLst/>
        </a:prstGeom>
        <a:gradFill rotWithShape="0">
          <a:gsLst>
            <a:gs pos="0">
              <a:srgbClr val="A5A5A5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IN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Chassis Delivery to Fabricator</a:t>
          </a:r>
        </a:p>
      </dgm:t>
    </dgm:pt>
    <dgm:pt modelId="{E025C73E-E3EE-4634-8AD7-0F11CFC4974A}" type="parTrans" cxnId="{40FA263B-561B-4DDA-B5F7-D0B9F95EAD21}">
      <dgm:prSet/>
      <dgm:spPr/>
      <dgm:t>
        <a:bodyPr/>
        <a:lstStyle/>
        <a:p>
          <a:endParaRPr lang="en-IN" sz="1200"/>
        </a:p>
      </dgm:t>
    </dgm:pt>
    <dgm:pt modelId="{1EB1239F-DDF0-4FCD-A68D-3814B57F951A}" type="sibTrans" cxnId="{40FA263B-561B-4DDA-B5F7-D0B9F95EAD21}">
      <dgm:prSet/>
      <dgm:spPr/>
      <dgm:t>
        <a:bodyPr/>
        <a:lstStyle/>
        <a:p>
          <a:endParaRPr lang="en-IN" sz="1200"/>
        </a:p>
      </dgm:t>
    </dgm:pt>
    <dgm:pt modelId="{BEF13C2E-0317-4233-98FB-F9D4D6A83B79}">
      <dgm:prSet custT="1"/>
      <dgm:spPr>
        <a:xfrm>
          <a:off x="7529288" y="779713"/>
          <a:ext cx="2089908" cy="835963"/>
        </a:xfrm>
        <a:prstGeom prst="chevron">
          <a:avLst/>
        </a:prstGeom>
        <a:gradFill rotWithShape="0">
          <a:gsLst>
            <a:gs pos="0">
              <a:srgbClr val="A5A5A5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IN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Disbursal - Fabricator</a:t>
          </a:r>
        </a:p>
      </dgm:t>
    </dgm:pt>
    <dgm:pt modelId="{7B42F9D9-B5D3-4486-BA25-F33A60F7B8C2}" type="parTrans" cxnId="{2286E19D-F122-4795-BEE0-E8DFC578BE12}">
      <dgm:prSet/>
      <dgm:spPr/>
      <dgm:t>
        <a:bodyPr/>
        <a:lstStyle/>
        <a:p>
          <a:endParaRPr lang="en-IN" sz="1200"/>
        </a:p>
      </dgm:t>
    </dgm:pt>
    <dgm:pt modelId="{C30153FC-9617-4DF1-8FAD-9295FF7164AA}" type="sibTrans" cxnId="{2286E19D-F122-4795-BEE0-E8DFC578BE12}">
      <dgm:prSet/>
      <dgm:spPr/>
      <dgm:t>
        <a:bodyPr/>
        <a:lstStyle/>
        <a:p>
          <a:endParaRPr lang="en-IN" sz="1200"/>
        </a:p>
      </dgm:t>
    </dgm:pt>
    <dgm:pt modelId="{D6799D04-2110-40B5-AAEA-85AC81DDCB4A}">
      <dgm:prSet custT="1"/>
      <dgm:spPr>
        <a:xfrm>
          <a:off x="9410205" y="779713"/>
          <a:ext cx="2089908" cy="835963"/>
        </a:xfrm>
        <a:prstGeom prst="chevron">
          <a:avLst/>
        </a:prstGeom>
        <a:gradFill rotWithShape="0">
          <a:gsLst>
            <a:gs pos="0">
              <a:srgbClr val="A5A5A5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IN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Machine Delivery to Contractor</a:t>
          </a:r>
        </a:p>
      </dgm:t>
    </dgm:pt>
    <dgm:pt modelId="{C808B03E-BA16-488D-BAF6-615AB8D2D413}" type="parTrans" cxnId="{378B2DAC-6C3A-43F3-8BF7-B7B78DA2DF12}">
      <dgm:prSet/>
      <dgm:spPr/>
      <dgm:t>
        <a:bodyPr/>
        <a:lstStyle/>
        <a:p>
          <a:endParaRPr lang="en-IN" sz="1200"/>
        </a:p>
      </dgm:t>
    </dgm:pt>
    <dgm:pt modelId="{C9A007D4-0F6E-4A0C-B204-B1457E1429DC}" type="sibTrans" cxnId="{378B2DAC-6C3A-43F3-8BF7-B7B78DA2DF12}">
      <dgm:prSet/>
      <dgm:spPr/>
      <dgm:t>
        <a:bodyPr/>
        <a:lstStyle/>
        <a:p>
          <a:endParaRPr lang="en-IN" sz="1200"/>
        </a:p>
      </dgm:t>
    </dgm:pt>
    <dgm:pt modelId="{5692350E-2AD3-4601-86AD-B794D3065DC7}" type="pres">
      <dgm:prSet presAssocID="{7D13EBC4-3BB7-4A85-9215-B921531F6B86}" presName="Name0" presStyleCnt="0">
        <dgm:presLayoutVars>
          <dgm:dir/>
          <dgm:animLvl val="lvl"/>
          <dgm:resizeHandles val="exact"/>
        </dgm:presLayoutVars>
      </dgm:prSet>
      <dgm:spPr/>
    </dgm:pt>
    <dgm:pt modelId="{42DD0306-F435-42D4-8E44-2594A5FC7DA4}" type="pres">
      <dgm:prSet presAssocID="{BBB883B9-FCEE-4D2C-BF24-2270A736310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CD0391A-5F2D-4F01-9EA0-9A2F82D8C36F}" type="pres">
      <dgm:prSet presAssocID="{D200C5ED-5216-42D7-9CA9-E10332C64B5F}" presName="parTxOnlySpace" presStyleCnt="0"/>
      <dgm:spPr/>
    </dgm:pt>
    <dgm:pt modelId="{372DEF5F-5DEF-4BB7-B920-84EDE8E1F3E9}" type="pres">
      <dgm:prSet presAssocID="{5FD16EA1-9B4C-4A0E-8080-D647A04F225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43B64882-9859-4207-93E5-8EA5EF207235}" type="pres">
      <dgm:prSet presAssocID="{09A00000-EAD1-4A31-9A66-14FEAED36BCF}" presName="parTxOnlySpace" presStyleCnt="0"/>
      <dgm:spPr/>
    </dgm:pt>
    <dgm:pt modelId="{C94F8414-5964-4DD3-A535-A95FFDD238E0}" type="pres">
      <dgm:prSet presAssocID="{B024A7BD-59E9-458D-A61C-EA4E3027B41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71B6A13-4C23-42CE-805B-516F5581F0A9}" type="pres">
      <dgm:prSet presAssocID="{1426F9AE-F83F-46E9-AD94-73ECC7C5F85A}" presName="parTxOnlySpace" presStyleCnt="0"/>
      <dgm:spPr/>
    </dgm:pt>
    <dgm:pt modelId="{79864AA4-5C4F-4ABC-A26D-954F1C063721}" type="pres">
      <dgm:prSet presAssocID="{CA7AA12E-34C6-4C3E-B9B3-0D599AEDD7CD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33D04BD-BD3E-4B67-9B3D-4F8E893C6B0F}" type="pres">
      <dgm:prSet presAssocID="{1EB1239F-DDF0-4FCD-A68D-3814B57F951A}" presName="parTxOnlySpace" presStyleCnt="0"/>
      <dgm:spPr/>
    </dgm:pt>
    <dgm:pt modelId="{D540A3C9-55F7-4D84-A7B7-CCB618F2866E}" type="pres">
      <dgm:prSet presAssocID="{BEF13C2E-0317-4233-98FB-F9D4D6A83B7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BFD60DC-12FB-4051-965C-0224309A4291}" type="pres">
      <dgm:prSet presAssocID="{C30153FC-9617-4DF1-8FAD-9295FF7164AA}" presName="parTxOnlySpace" presStyleCnt="0"/>
      <dgm:spPr/>
    </dgm:pt>
    <dgm:pt modelId="{72E917DC-101B-45E0-9228-101AAF11D7C3}" type="pres">
      <dgm:prSet presAssocID="{D6799D04-2110-40B5-AAEA-85AC81DDCB4A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84D3E13-62E3-4A06-8082-64782DD4F3AA}" type="presOf" srcId="{CA7AA12E-34C6-4C3E-B9B3-0D599AEDD7CD}" destId="{79864AA4-5C4F-4ABC-A26D-954F1C063721}" srcOrd="0" destOrd="0" presId="urn:microsoft.com/office/officeart/2005/8/layout/chevron1"/>
    <dgm:cxn modelId="{C7F6A521-A3E0-4735-A674-5DD3769D9172}" srcId="{7D13EBC4-3BB7-4A85-9215-B921531F6B86}" destId="{BBB883B9-FCEE-4D2C-BF24-2270A7363101}" srcOrd="0" destOrd="0" parTransId="{4B4C6AB6-777D-4047-8238-E2DFFDDB759E}" sibTransId="{D200C5ED-5216-42D7-9CA9-E10332C64B5F}"/>
    <dgm:cxn modelId="{40FA263B-561B-4DDA-B5F7-D0B9F95EAD21}" srcId="{7D13EBC4-3BB7-4A85-9215-B921531F6B86}" destId="{CA7AA12E-34C6-4C3E-B9B3-0D599AEDD7CD}" srcOrd="3" destOrd="0" parTransId="{E025C73E-E3EE-4634-8AD7-0F11CFC4974A}" sibTransId="{1EB1239F-DDF0-4FCD-A68D-3814B57F951A}"/>
    <dgm:cxn modelId="{6B875C5F-E2A4-4020-8BA8-45237008F090}" type="presOf" srcId="{B024A7BD-59E9-458D-A61C-EA4E3027B417}" destId="{C94F8414-5964-4DD3-A535-A95FFDD238E0}" srcOrd="0" destOrd="0" presId="urn:microsoft.com/office/officeart/2005/8/layout/chevron1"/>
    <dgm:cxn modelId="{92598260-7629-42E7-9A33-C27D5FA9B5FC}" srcId="{7D13EBC4-3BB7-4A85-9215-B921531F6B86}" destId="{B024A7BD-59E9-458D-A61C-EA4E3027B417}" srcOrd="2" destOrd="0" parTransId="{B4FF9AFA-B0F7-4FE8-8596-824EEEDBA8CC}" sibTransId="{1426F9AE-F83F-46E9-AD94-73ECC7C5F85A}"/>
    <dgm:cxn modelId="{03CA6444-DBAC-49FA-A453-75640714403C}" type="presOf" srcId="{7D13EBC4-3BB7-4A85-9215-B921531F6B86}" destId="{5692350E-2AD3-4601-86AD-B794D3065DC7}" srcOrd="0" destOrd="0" presId="urn:microsoft.com/office/officeart/2005/8/layout/chevron1"/>
    <dgm:cxn modelId="{6EE6AF74-99C4-4549-A613-215269509EC2}" type="presOf" srcId="{BBB883B9-FCEE-4D2C-BF24-2270A7363101}" destId="{42DD0306-F435-42D4-8E44-2594A5FC7DA4}" srcOrd="0" destOrd="0" presId="urn:microsoft.com/office/officeart/2005/8/layout/chevron1"/>
    <dgm:cxn modelId="{B74D647A-9561-4283-BBEE-B1AB8F83425A}" type="presOf" srcId="{5FD16EA1-9B4C-4A0E-8080-D647A04F2251}" destId="{372DEF5F-5DEF-4BB7-B920-84EDE8E1F3E9}" srcOrd="0" destOrd="0" presId="urn:microsoft.com/office/officeart/2005/8/layout/chevron1"/>
    <dgm:cxn modelId="{2286E19D-F122-4795-BEE0-E8DFC578BE12}" srcId="{7D13EBC4-3BB7-4A85-9215-B921531F6B86}" destId="{BEF13C2E-0317-4233-98FB-F9D4D6A83B79}" srcOrd="4" destOrd="0" parTransId="{7B42F9D9-B5D3-4486-BA25-F33A60F7B8C2}" sibTransId="{C30153FC-9617-4DF1-8FAD-9295FF7164AA}"/>
    <dgm:cxn modelId="{378B2DAC-6C3A-43F3-8BF7-B7B78DA2DF12}" srcId="{7D13EBC4-3BB7-4A85-9215-B921531F6B86}" destId="{D6799D04-2110-40B5-AAEA-85AC81DDCB4A}" srcOrd="5" destOrd="0" parTransId="{C808B03E-BA16-488D-BAF6-615AB8D2D413}" sibTransId="{C9A007D4-0F6E-4A0C-B204-B1457E1429DC}"/>
    <dgm:cxn modelId="{326593B0-AF25-406F-8AFA-0F5D09EFA6D8}" type="presOf" srcId="{D6799D04-2110-40B5-AAEA-85AC81DDCB4A}" destId="{72E917DC-101B-45E0-9228-101AAF11D7C3}" srcOrd="0" destOrd="0" presId="urn:microsoft.com/office/officeart/2005/8/layout/chevron1"/>
    <dgm:cxn modelId="{142AABB7-90A3-496D-9905-A6492CA7791D}" type="presOf" srcId="{BEF13C2E-0317-4233-98FB-F9D4D6A83B79}" destId="{D540A3C9-55F7-4D84-A7B7-CCB618F2866E}" srcOrd="0" destOrd="0" presId="urn:microsoft.com/office/officeart/2005/8/layout/chevron1"/>
    <dgm:cxn modelId="{FFAD59CE-4927-4594-827D-C1A4F9F7C47B}" srcId="{7D13EBC4-3BB7-4A85-9215-B921531F6B86}" destId="{5FD16EA1-9B4C-4A0E-8080-D647A04F2251}" srcOrd="1" destOrd="0" parTransId="{647F858D-94A8-4C80-A697-C7B7B366C89E}" sibTransId="{09A00000-EAD1-4A31-9A66-14FEAED36BCF}"/>
    <dgm:cxn modelId="{F2CEAE49-2DF7-4ADF-8870-6CB49EB692E9}" type="presParOf" srcId="{5692350E-2AD3-4601-86AD-B794D3065DC7}" destId="{42DD0306-F435-42D4-8E44-2594A5FC7DA4}" srcOrd="0" destOrd="0" presId="urn:microsoft.com/office/officeart/2005/8/layout/chevron1"/>
    <dgm:cxn modelId="{2370EEA7-9301-40C2-8899-9407FCF1EAF0}" type="presParOf" srcId="{5692350E-2AD3-4601-86AD-B794D3065DC7}" destId="{4CD0391A-5F2D-4F01-9EA0-9A2F82D8C36F}" srcOrd="1" destOrd="0" presId="urn:microsoft.com/office/officeart/2005/8/layout/chevron1"/>
    <dgm:cxn modelId="{EFECB493-8F6F-4630-84A7-EDC5DC158749}" type="presParOf" srcId="{5692350E-2AD3-4601-86AD-B794D3065DC7}" destId="{372DEF5F-5DEF-4BB7-B920-84EDE8E1F3E9}" srcOrd="2" destOrd="0" presId="urn:microsoft.com/office/officeart/2005/8/layout/chevron1"/>
    <dgm:cxn modelId="{DC2A7655-FDE7-493C-99A8-9981DC50905D}" type="presParOf" srcId="{5692350E-2AD3-4601-86AD-B794D3065DC7}" destId="{43B64882-9859-4207-93E5-8EA5EF207235}" srcOrd="3" destOrd="0" presId="urn:microsoft.com/office/officeart/2005/8/layout/chevron1"/>
    <dgm:cxn modelId="{32DA2026-957F-4A7B-95B8-C71326279B55}" type="presParOf" srcId="{5692350E-2AD3-4601-86AD-B794D3065DC7}" destId="{C94F8414-5964-4DD3-A535-A95FFDD238E0}" srcOrd="4" destOrd="0" presId="urn:microsoft.com/office/officeart/2005/8/layout/chevron1"/>
    <dgm:cxn modelId="{E362490D-C943-40CD-A4BC-B11DF76A1D4F}" type="presParOf" srcId="{5692350E-2AD3-4601-86AD-B794D3065DC7}" destId="{771B6A13-4C23-42CE-805B-516F5581F0A9}" srcOrd="5" destOrd="0" presId="urn:microsoft.com/office/officeart/2005/8/layout/chevron1"/>
    <dgm:cxn modelId="{51AF0F5B-9515-4708-B3F5-D7A742D66AF2}" type="presParOf" srcId="{5692350E-2AD3-4601-86AD-B794D3065DC7}" destId="{79864AA4-5C4F-4ABC-A26D-954F1C063721}" srcOrd="6" destOrd="0" presId="urn:microsoft.com/office/officeart/2005/8/layout/chevron1"/>
    <dgm:cxn modelId="{AB0525F4-B683-4296-9B89-B02C34854D50}" type="presParOf" srcId="{5692350E-2AD3-4601-86AD-B794D3065DC7}" destId="{C33D04BD-BD3E-4B67-9B3D-4F8E893C6B0F}" srcOrd="7" destOrd="0" presId="urn:microsoft.com/office/officeart/2005/8/layout/chevron1"/>
    <dgm:cxn modelId="{5BF60C14-18BC-4E3F-82F6-FB3137DE1F1A}" type="presParOf" srcId="{5692350E-2AD3-4601-86AD-B794D3065DC7}" destId="{D540A3C9-55F7-4D84-A7B7-CCB618F2866E}" srcOrd="8" destOrd="0" presId="urn:microsoft.com/office/officeart/2005/8/layout/chevron1"/>
    <dgm:cxn modelId="{5088A9E1-A529-4F8D-88DC-3C1149F81B4D}" type="presParOf" srcId="{5692350E-2AD3-4601-86AD-B794D3065DC7}" destId="{6BFD60DC-12FB-4051-965C-0224309A4291}" srcOrd="9" destOrd="0" presId="urn:microsoft.com/office/officeart/2005/8/layout/chevron1"/>
    <dgm:cxn modelId="{33E1D6CD-AF75-4C1E-8AEC-162DAF5D93DC}" type="presParOf" srcId="{5692350E-2AD3-4601-86AD-B794D3065DC7}" destId="{72E917DC-101B-45E0-9228-101AAF11D7C3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0DB0ED-6273-4702-BDEA-464B108B1DBE}" type="doc">
      <dgm:prSet loTypeId="urn:microsoft.com/office/officeart/2005/8/layout/matrix1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13F8482-5F1B-49F0-B3FD-D144ABC2799D}">
      <dgm:prSet phldrT="[Text]" custT="1"/>
      <dgm:spPr>
        <a:xfrm>
          <a:off x="1301477" y="1604406"/>
          <a:ext cx="1563892" cy="1383619"/>
        </a:xfrm>
        <a:prstGeom prst="roundRect">
          <a:avLst/>
        </a:prstGeom>
        <a:gradFill rotWithShape="0">
          <a:gsLst>
            <a:gs pos="0">
              <a:srgbClr val="ED7D3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IN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Group Management Agency</a:t>
          </a:r>
        </a:p>
      </dgm:t>
    </dgm:pt>
    <dgm:pt modelId="{157CE8BF-5D10-419C-826E-22EE301DB1BB}" type="parTrans" cxnId="{79ACD600-B183-498A-847C-B5F80D6946E3}">
      <dgm:prSet/>
      <dgm:spPr/>
      <dgm:t>
        <a:bodyPr/>
        <a:lstStyle/>
        <a:p>
          <a:endParaRPr lang="en-IN" sz="1400"/>
        </a:p>
      </dgm:t>
    </dgm:pt>
    <dgm:pt modelId="{08BAF8A5-1FF5-4D14-91BF-D83F0296114A}" type="sibTrans" cxnId="{79ACD600-B183-498A-847C-B5F80D6946E3}">
      <dgm:prSet/>
      <dgm:spPr/>
      <dgm:t>
        <a:bodyPr/>
        <a:lstStyle/>
        <a:p>
          <a:endParaRPr lang="en-IN" sz="1400"/>
        </a:p>
      </dgm:t>
    </dgm:pt>
    <dgm:pt modelId="{65F49114-FEE7-4374-BF85-EB28D2904A9A}">
      <dgm:prSet phldrT="[Text]" custT="1"/>
      <dgm:spPr>
        <a:xfrm rot="16200000">
          <a:off x="-106396" y="106396"/>
          <a:ext cx="2296216" cy="2083423"/>
        </a:xfrm>
        <a:prstGeom prst="round1Rect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IN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Single Window Project Operations &amp; Maintenance</a:t>
          </a:r>
        </a:p>
      </dgm:t>
    </dgm:pt>
    <dgm:pt modelId="{38450991-03FA-4AB5-BF7E-E3301372CD1A}" type="parTrans" cxnId="{7C6CA45D-6638-4C69-9548-A8581B481A7E}">
      <dgm:prSet/>
      <dgm:spPr/>
      <dgm:t>
        <a:bodyPr/>
        <a:lstStyle/>
        <a:p>
          <a:endParaRPr lang="en-IN" sz="1400"/>
        </a:p>
      </dgm:t>
    </dgm:pt>
    <dgm:pt modelId="{77ECDBA2-2477-4201-A32E-5AD758B6913D}" type="sibTrans" cxnId="{7C6CA45D-6638-4C69-9548-A8581B481A7E}">
      <dgm:prSet/>
      <dgm:spPr/>
      <dgm:t>
        <a:bodyPr/>
        <a:lstStyle/>
        <a:p>
          <a:endParaRPr lang="en-IN" sz="1400"/>
        </a:p>
      </dgm:t>
    </dgm:pt>
    <dgm:pt modelId="{C5CE707C-2565-4E9A-A4E8-5E196F041EC3}">
      <dgm:prSet phldrT="[Text]" custT="1"/>
      <dgm:spPr>
        <a:xfrm>
          <a:off x="2083423" y="0"/>
          <a:ext cx="2083423" cy="2296216"/>
        </a:xfrm>
        <a:prstGeom prst="round1Rect">
          <a:avLst/>
        </a:prstGeom>
        <a:gradFill rotWithShape="0">
          <a:gsLst>
            <a:gs pos="0">
              <a:srgbClr val="ED7D31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IN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Banking Operations/ ESCROW mechanism</a:t>
          </a:r>
        </a:p>
      </dgm:t>
    </dgm:pt>
    <dgm:pt modelId="{112056E0-6694-4367-90F9-5B25C99E1848}" type="parTrans" cxnId="{31699471-5FAE-4A67-A01D-2C4CE4B3288A}">
      <dgm:prSet/>
      <dgm:spPr/>
      <dgm:t>
        <a:bodyPr/>
        <a:lstStyle/>
        <a:p>
          <a:endParaRPr lang="en-IN" sz="1400"/>
        </a:p>
      </dgm:t>
    </dgm:pt>
    <dgm:pt modelId="{E7043C58-DD93-465D-88AC-786DEBFA4CF7}" type="sibTrans" cxnId="{31699471-5FAE-4A67-A01D-2C4CE4B3288A}">
      <dgm:prSet/>
      <dgm:spPr/>
      <dgm:t>
        <a:bodyPr/>
        <a:lstStyle/>
        <a:p>
          <a:endParaRPr lang="en-IN" sz="1400"/>
        </a:p>
      </dgm:t>
    </dgm:pt>
    <dgm:pt modelId="{9FE1ECFC-6A06-4B77-93F6-C904DAD73EAD}">
      <dgm:prSet phldrT="[Text]" custT="1"/>
      <dgm:spPr>
        <a:xfrm rot="10800000">
          <a:off x="0" y="2296216"/>
          <a:ext cx="2083423" cy="2296216"/>
        </a:xfrm>
        <a:prstGeom prst="round1Rect">
          <a:avLst/>
        </a:prstGeom>
        <a:gradFill rotWithShape="0">
          <a:gsLst>
            <a:gs pos="0">
              <a:srgbClr val="ED7D31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IN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Assistance for Other Operational Compliance</a:t>
          </a:r>
        </a:p>
      </dgm:t>
    </dgm:pt>
    <dgm:pt modelId="{C1F1A3A4-34AE-45D9-AB2E-F1FD85FEDC2F}" type="parTrans" cxnId="{5BBA878B-9DFD-4362-8942-839185C6DC70}">
      <dgm:prSet/>
      <dgm:spPr/>
      <dgm:t>
        <a:bodyPr/>
        <a:lstStyle/>
        <a:p>
          <a:endParaRPr lang="en-IN" sz="1400"/>
        </a:p>
      </dgm:t>
    </dgm:pt>
    <dgm:pt modelId="{B6295B79-135C-460B-A30C-988DD0E98EF5}" type="sibTrans" cxnId="{5BBA878B-9DFD-4362-8942-839185C6DC70}">
      <dgm:prSet/>
      <dgm:spPr/>
      <dgm:t>
        <a:bodyPr/>
        <a:lstStyle/>
        <a:p>
          <a:endParaRPr lang="en-IN" sz="1400"/>
        </a:p>
      </dgm:t>
    </dgm:pt>
    <dgm:pt modelId="{07DDE8F6-F7E7-4E84-83B5-03B2075FD465}">
      <dgm:prSet phldrT="[Text]" custT="1"/>
      <dgm:spPr>
        <a:xfrm rot="5400000">
          <a:off x="1977027" y="2402612"/>
          <a:ext cx="2296216" cy="2083423"/>
        </a:xfrm>
        <a:prstGeom prst="round1Rect">
          <a:avLst/>
        </a:prstGeom>
        <a:gradFill rotWithShape="0">
          <a:gsLst>
            <a:gs pos="0">
              <a:srgbClr val="ED7D31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n-IN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Assistance for Central/State </a:t>
          </a:r>
          <a:r>
            <a:rPr lang="en-IN" sz="14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Govt</a:t>
          </a:r>
          <a:r>
            <a:rPr lang="en-IN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(s) Subsidy schemes</a:t>
          </a:r>
        </a:p>
      </dgm:t>
    </dgm:pt>
    <dgm:pt modelId="{66AC1635-CD22-4B19-8372-0D74385867C0}" type="parTrans" cxnId="{3CBF036F-C12B-496D-8B52-D0B692074AF7}">
      <dgm:prSet/>
      <dgm:spPr/>
      <dgm:t>
        <a:bodyPr/>
        <a:lstStyle/>
        <a:p>
          <a:endParaRPr lang="en-IN" sz="1400"/>
        </a:p>
      </dgm:t>
    </dgm:pt>
    <dgm:pt modelId="{08A22C4D-CE61-41EB-85C5-88B90D09FC2C}" type="sibTrans" cxnId="{3CBF036F-C12B-496D-8B52-D0B692074AF7}">
      <dgm:prSet/>
      <dgm:spPr/>
      <dgm:t>
        <a:bodyPr/>
        <a:lstStyle/>
        <a:p>
          <a:endParaRPr lang="en-IN" sz="1400"/>
        </a:p>
      </dgm:t>
    </dgm:pt>
    <dgm:pt modelId="{2F081A44-A6AA-43FF-8302-F7C25B8812C1}" type="pres">
      <dgm:prSet presAssocID="{B60DB0ED-6273-4702-BDEA-464B108B1DB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EBA247-2669-4B91-8889-CC07D90C584E}" type="pres">
      <dgm:prSet presAssocID="{B60DB0ED-6273-4702-BDEA-464B108B1DBE}" presName="matrix" presStyleCnt="0"/>
      <dgm:spPr/>
    </dgm:pt>
    <dgm:pt modelId="{AD66B98B-CE3D-47F6-A243-E3FE0D50DDDE}" type="pres">
      <dgm:prSet presAssocID="{B60DB0ED-6273-4702-BDEA-464B108B1DBE}" presName="tile1" presStyleLbl="node1" presStyleIdx="0" presStyleCnt="4"/>
      <dgm:spPr/>
    </dgm:pt>
    <dgm:pt modelId="{816F1F95-9617-4215-8879-D6FCC4DFF50E}" type="pres">
      <dgm:prSet presAssocID="{B60DB0ED-6273-4702-BDEA-464B108B1DB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97E147C-9C0E-4B03-8C79-FA6AEE5E9DFF}" type="pres">
      <dgm:prSet presAssocID="{B60DB0ED-6273-4702-BDEA-464B108B1DBE}" presName="tile2" presStyleLbl="node1" presStyleIdx="1" presStyleCnt="4"/>
      <dgm:spPr/>
    </dgm:pt>
    <dgm:pt modelId="{A5985D55-E28A-405D-82A1-F106E8286793}" type="pres">
      <dgm:prSet presAssocID="{B60DB0ED-6273-4702-BDEA-464B108B1DB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299F113-DAB6-4F0A-98AB-B0DC2D6FC400}" type="pres">
      <dgm:prSet presAssocID="{B60DB0ED-6273-4702-BDEA-464B108B1DBE}" presName="tile3" presStyleLbl="node1" presStyleIdx="2" presStyleCnt="4"/>
      <dgm:spPr/>
    </dgm:pt>
    <dgm:pt modelId="{40DE4BA1-FE9D-4409-890C-672D0809C806}" type="pres">
      <dgm:prSet presAssocID="{B60DB0ED-6273-4702-BDEA-464B108B1DB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9958EC8-80A4-4B97-9E81-8EA4976FF051}" type="pres">
      <dgm:prSet presAssocID="{B60DB0ED-6273-4702-BDEA-464B108B1DBE}" presName="tile4" presStyleLbl="node1" presStyleIdx="3" presStyleCnt="4"/>
      <dgm:spPr/>
    </dgm:pt>
    <dgm:pt modelId="{43BC873F-37B2-4BF8-9A41-C8FA50D58920}" type="pres">
      <dgm:prSet presAssocID="{B60DB0ED-6273-4702-BDEA-464B108B1DB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245B2C7-C682-457A-94F5-04824286AF67}" type="pres">
      <dgm:prSet presAssocID="{B60DB0ED-6273-4702-BDEA-464B108B1DBE}" presName="centerTile" presStyleLbl="fgShp" presStyleIdx="0" presStyleCnt="1" custScaleX="125106" custScaleY="120513">
        <dgm:presLayoutVars>
          <dgm:chMax val="0"/>
          <dgm:chPref val="0"/>
        </dgm:presLayoutVars>
      </dgm:prSet>
      <dgm:spPr/>
    </dgm:pt>
  </dgm:ptLst>
  <dgm:cxnLst>
    <dgm:cxn modelId="{79ACD600-B183-498A-847C-B5F80D6946E3}" srcId="{B60DB0ED-6273-4702-BDEA-464B108B1DBE}" destId="{D13F8482-5F1B-49F0-B3FD-D144ABC2799D}" srcOrd="0" destOrd="0" parTransId="{157CE8BF-5D10-419C-826E-22EE301DB1BB}" sibTransId="{08BAF8A5-1FF5-4D14-91BF-D83F0296114A}"/>
    <dgm:cxn modelId="{46E7DA03-0C86-4666-8CC8-0D9ACA8E0155}" type="presOf" srcId="{9FE1ECFC-6A06-4B77-93F6-C904DAD73EAD}" destId="{40DE4BA1-FE9D-4409-890C-672D0809C806}" srcOrd="1" destOrd="0" presId="urn:microsoft.com/office/officeart/2005/8/layout/matrix1"/>
    <dgm:cxn modelId="{1E785109-6889-47C4-A7D8-3BD4FFBAFFFB}" type="presOf" srcId="{D13F8482-5F1B-49F0-B3FD-D144ABC2799D}" destId="{D245B2C7-C682-457A-94F5-04824286AF67}" srcOrd="0" destOrd="0" presId="urn:microsoft.com/office/officeart/2005/8/layout/matrix1"/>
    <dgm:cxn modelId="{3E0C142D-2528-4734-86D9-66EB605A2042}" type="presOf" srcId="{65F49114-FEE7-4374-BF85-EB28D2904A9A}" destId="{816F1F95-9617-4215-8879-D6FCC4DFF50E}" srcOrd="1" destOrd="0" presId="urn:microsoft.com/office/officeart/2005/8/layout/matrix1"/>
    <dgm:cxn modelId="{ED5CEF3B-D4CB-4FA3-8C69-8778DF19E92F}" type="presOf" srcId="{65F49114-FEE7-4374-BF85-EB28D2904A9A}" destId="{AD66B98B-CE3D-47F6-A243-E3FE0D50DDDE}" srcOrd="0" destOrd="0" presId="urn:microsoft.com/office/officeart/2005/8/layout/matrix1"/>
    <dgm:cxn modelId="{7C6CA45D-6638-4C69-9548-A8581B481A7E}" srcId="{D13F8482-5F1B-49F0-B3FD-D144ABC2799D}" destId="{65F49114-FEE7-4374-BF85-EB28D2904A9A}" srcOrd="0" destOrd="0" parTransId="{38450991-03FA-4AB5-BF7E-E3301372CD1A}" sibTransId="{77ECDBA2-2477-4201-A32E-5AD758B6913D}"/>
    <dgm:cxn modelId="{3CBF036F-C12B-496D-8B52-D0B692074AF7}" srcId="{D13F8482-5F1B-49F0-B3FD-D144ABC2799D}" destId="{07DDE8F6-F7E7-4E84-83B5-03B2075FD465}" srcOrd="3" destOrd="0" parTransId="{66AC1635-CD22-4B19-8372-0D74385867C0}" sibTransId="{08A22C4D-CE61-41EB-85C5-88B90D09FC2C}"/>
    <dgm:cxn modelId="{31699471-5FAE-4A67-A01D-2C4CE4B3288A}" srcId="{D13F8482-5F1B-49F0-B3FD-D144ABC2799D}" destId="{C5CE707C-2565-4E9A-A4E8-5E196F041EC3}" srcOrd="1" destOrd="0" parTransId="{112056E0-6694-4367-90F9-5B25C99E1848}" sibTransId="{E7043C58-DD93-465D-88AC-786DEBFA4CF7}"/>
    <dgm:cxn modelId="{6AA16679-C679-4174-83FF-90C7356B3024}" type="presOf" srcId="{9FE1ECFC-6A06-4B77-93F6-C904DAD73EAD}" destId="{9299F113-DAB6-4F0A-98AB-B0DC2D6FC400}" srcOrd="0" destOrd="0" presId="urn:microsoft.com/office/officeart/2005/8/layout/matrix1"/>
    <dgm:cxn modelId="{5BBA878B-9DFD-4362-8942-839185C6DC70}" srcId="{D13F8482-5F1B-49F0-B3FD-D144ABC2799D}" destId="{9FE1ECFC-6A06-4B77-93F6-C904DAD73EAD}" srcOrd="2" destOrd="0" parTransId="{C1F1A3A4-34AE-45D9-AB2E-F1FD85FEDC2F}" sibTransId="{B6295B79-135C-460B-A30C-988DD0E98EF5}"/>
    <dgm:cxn modelId="{E5C2D7BA-6F84-4261-A730-B6842D97E83D}" type="presOf" srcId="{C5CE707C-2565-4E9A-A4E8-5E196F041EC3}" destId="{A5985D55-E28A-405D-82A1-F106E8286793}" srcOrd="1" destOrd="0" presId="urn:microsoft.com/office/officeart/2005/8/layout/matrix1"/>
    <dgm:cxn modelId="{185CD7BF-6BFB-4F47-BE1F-8B234C7E1E12}" type="presOf" srcId="{07DDE8F6-F7E7-4E84-83B5-03B2075FD465}" destId="{A9958EC8-80A4-4B97-9E81-8EA4976FF051}" srcOrd="0" destOrd="0" presId="urn:microsoft.com/office/officeart/2005/8/layout/matrix1"/>
    <dgm:cxn modelId="{CA3021C6-28D4-423E-9393-327C0F3F983A}" type="presOf" srcId="{C5CE707C-2565-4E9A-A4E8-5E196F041EC3}" destId="{997E147C-9C0E-4B03-8C79-FA6AEE5E9DFF}" srcOrd="0" destOrd="0" presId="urn:microsoft.com/office/officeart/2005/8/layout/matrix1"/>
    <dgm:cxn modelId="{2236FDEE-70D1-46D7-82F6-DCD9DFEABDBD}" type="presOf" srcId="{B60DB0ED-6273-4702-BDEA-464B108B1DBE}" destId="{2F081A44-A6AA-43FF-8302-F7C25B8812C1}" srcOrd="0" destOrd="0" presId="urn:microsoft.com/office/officeart/2005/8/layout/matrix1"/>
    <dgm:cxn modelId="{4EA05DF4-3C12-4462-838B-90604A366B50}" type="presOf" srcId="{07DDE8F6-F7E7-4E84-83B5-03B2075FD465}" destId="{43BC873F-37B2-4BF8-9A41-C8FA50D58920}" srcOrd="1" destOrd="0" presId="urn:microsoft.com/office/officeart/2005/8/layout/matrix1"/>
    <dgm:cxn modelId="{624ABD4E-9239-4935-A964-47F419BD9EA2}" type="presParOf" srcId="{2F081A44-A6AA-43FF-8302-F7C25B8812C1}" destId="{BAEBA247-2669-4B91-8889-CC07D90C584E}" srcOrd="0" destOrd="0" presId="urn:microsoft.com/office/officeart/2005/8/layout/matrix1"/>
    <dgm:cxn modelId="{7C16362B-F265-4940-9936-5729B3C8ED63}" type="presParOf" srcId="{BAEBA247-2669-4B91-8889-CC07D90C584E}" destId="{AD66B98B-CE3D-47F6-A243-E3FE0D50DDDE}" srcOrd="0" destOrd="0" presId="urn:microsoft.com/office/officeart/2005/8/layout/matrix1"/>
    <dgm:cxn modelId="{D61425B7-14A2-4C6F-A332-8438BB7962BB}" type="presParOf" srcId="{BAEBA247-2669-4B91-8889-CC07D90C584E}" destId="{816F1F95-9617-4215-8879-D6FCC4DFF50E}" srcOrd="1" destOrd="0" presId="urn:microsoft.com/office/officeart/2005/8/layout/matrix1"/>
    <dgm:cxn modelId="{BC895D76-0B89-49F4-B1A0-96010D1C0D85}" type="presParOf" srcId="{BAEBA247-2669-4B91-8889-CC07D90C584E}" destId="{997E147C-9C0E-4B03-8C79-FA6AEE5E9DFF}" srcOrd="2" destOrd="0" presId="urn:microsoft.com/office/officeart/2005/8/layout/matrix1"/>
    <dgm:cxn modelId="{A88EA4EA-22DB-4333-84E6-FBC726D78ABF}" type="presParOf" srcId="{BAEBA247-2669-4B91-8889-CC07D90C584E}" destId="{A5985D55-E28A-405D-82A1-F106E8286793}" srcOrd="3" destOrd="0" presId="urn:microsoft.com/office/officeart/2005/8/layout/matrix1"/>
    <dgm:cxn modelId="{DD61AE61-4450-4C23-A931-D279AB4FDC52}" type="presParOf" srcId="{BAEBA247-2669-4B91-8889-CC07D90C584E}" destId="{9299F113-DAB6-4F0A-98AB-B0DC2D6FC400}" srcOrd="4" destOrd="0" presId="urn:microsoft.com/office/officeart/2005/8/layout/matrix1"/>
    <dgm:cxn modelId="{BAF6A447-BAB3-4227-8ED4-BAEF05608D84}" type="presParOf" srcId="{BAEBA247-2669-4B91-8889-CC07D90C584E}" destId="{40DE4BA1-FE9D-4409-890C-672D0809C806}" srcOrd="5" destOrd="0" presId="urn:microsoft.com/office/officeart/2005/8/layout/matrix1"/>
    <dgm:cxn modelId="{8DC2022E-D123-4FD2-A82B-6D3A52D33B37}" type="presParOf" srcId="{BAEBA247-2669-4B91-8889-CC07D90C584E}" destId="{A9958EC8-80A4-4B97-9E81-8EA4976FF051}" srcOrd="6" destOrd="0" presId="urn:microsoft.com/office/officeart/2005/8/layout/matrix1"/>
    <dgm:cxn modelId="{8A96F41F-CA9A-4E90-BA51-D856E27317D5}" type="presParOf" srcId="{BAEBA247-2669-4B91-8889-CC07D90C584E}" destId="{43BC873F-37B2-4BF8-9A41-C8FA50D58920}" srcOrd="7" destOrd="0" presId="urn:microsoft.com/office/officeart/2005/8/layout/matrix1"/>
    <dgm:cxn modelId="{22BF0BF8-B8DA-4A78-B82D-63DC7B82BE64}" type="presParOf" srcId="{2F081A44-A6AA-43FF-8302-F7C25B8812C1}" destId="{D245B2C7-C682-457A-94F5-04824286AF6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E72BC-26C8-40B0-A98D-3C52E7D24B84}">
      <dsp:nvSpPr>
        <dsp:cNvPr id="0" name=""/>
        <dsp:cNvSpPr/>
      </dsp:nvSpPr>
      <dsp:spPr>
        <a:xfrm>
          <a:off x="3049267" y="2144026"/>
          <a:ext cx="1647077" cy="16470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kern="1200" dirty="0"/>
        </a:p>
      </dsp:txBody>
      <dsp:txXfrm>
        <a:off x="3290476" y="2385235"/>
        <a:ext cx="1164659" cy="1164659"/>
      </dsp:txXfrm>
    </dsp:sp>
    <dsp:sp modelId="{39739047-DF23-4FF0-AF41-8C9211C1BE93}">
      <dsp:nvSpPr>
        <dsp:cNvPr id="0" name=""/>
        <dsp:cNvSpPr/>
      </dsp:nvSpPr>
      <dsp:spPr>
        <a:xfrm rot="16200000">
          <a:off x="3698512" y="1545032"/>
          <a:ext cx="348587" cy="5600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/>
        </a:p>
      </dsp:txBody>
      <dsp:txXfrm>
        <a:off x="3750800" y="1709321"/>
        <a:ext cx="244011" cy="336004"/>
      </dsp:txXfrm>
    </dsp:sp>
    <dsp:sp modelId="{7514BB7B-373F-44DB-A121-A5950912F46A}">
      <dsp:nvSpPr>
        <dsp:cNvPr id="0" name=""/>
        <dsp:cNvSpPr/>
      </dsp:nvSpPr>
      <dsp:spPr>
        <a:xfrm>
          <a:off x="3131621" y="3944"/>
          <a:ext cx="1482369" cy="148236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Manual Scavenger/ </a:t>
          </a:r>
          <a:r>
            <a:rPr lang="en-IN" sz="1200" kern="1200" dirty="0" err="1"/>
            <a:t>Safai</a:t>
          </a:r>
          <a:r>
            <a:rPr lang="en-IN" sz="1200" kern="1200" dirty="0"/>
            <a:t> </a:t>
          </a:r>
          <a:r>
            <a:rPr lang="en-IN" sz="1200" kern="1200" dirty="0" err="1"/>
            <a:t>Karamchari</a:t>
          </a:r>
          <a:r>
            <a:rPr lang="en-IN" sz="1200" kern="1200" dirty="0"/>
            <a:t>/ SC-ST</a:t>
          </a:r>
        </a:p>
      </dsp:txBody>
      <dsp:txXfrm>
        <a:off x="3348709" y="221032"/>
        <a:ext cx="1048193" cy="1048193"/>
      </dsp:txXfrm>
    </dsp:sp>
    <dsp:sp modelId="{41B88755-86FF-4FF7-B19B-0D83488C6AB2}">
      <dsp:nvSpPr>
        <dsp:cNvPr id="0" name=""/>
        <dsp:cNvSpPr/>
      </dsp:nvSpPr>
      <dsp:spPr>
        <a:xfrm rot="19285714">
          <a:off x="4591778" y="1975206"/>
          <a:ext cx="348587" cy="5600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/>
        </a:p>
      </dsp:txBody>
      <dsp:txXfrm>
        <a:off x="4603186" y="2119808"/>
        <a:ext cx="244011" cy="336004"/>
      </dsp:txXfrm>
    </dsp:sp>
    <dsp:sp modelId="{5DDC7EB8-70F5-410A-A4AA-DDCC84C97C2F}">
      <dsp:nvSpPr>
        <dsp:cNvPr id="0" name=""/>
        <dsp:cNvSpPr/>
      </dsp:nvSpPr>
      <dsp:spPr>
        <a:xfrm>
          <a:off x="4869192" y="840714"/>
          <a:ext cx="1482369" cy="1482369"/>
        </a:xfrm>
        <a:prstGeom prst="ellipse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Municipal Corporation/ ULBs/ Cantonment Boards</a:t>
          </a:r>
        </a:p>
      </dsp:txBody>
      <dsp:txXfrm>
        <a:off x="5086280" y="1057802"/>
        <a:ext cx="1048193" cy="1048193"/>
      </dsp:txXfrm>
    </dsp:sp>
    <dsp:sp modelId="{A9F6E838-21B5-4417-834C-46F42687FEC7}">
      <dsp:nvSpPr>
        <dsp:cNvPr id="0" name=""/>
        <dsp:cNvSpPr/>
      </dsp:nvSpPr>
      <dsp:spPr>
        <a:xfrm rot="771429">
          <a:off x="4812396" y="2941798"/>
          <a:ext cx="348587" cy="5600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/>
        </a:p>
      </dsp:txBody>
      <dsp:txXfrm>
        <a:off x="4813707" y="3042164"/>
        <a:ext cx="244011" cy="336004"/>
      </dsp:txXfrm>
    </dsp:sp>
    <dsp:sp modelId="{555F19EC-30E7-46B8-8676-565DC5846159}">
      <dsp:nvSpPr>
        <dsp:cNvPr id="0" name=""/>
        <dsp:cNvSpPr/>
      </dsp:nvSpPr>
      <dsp:spPr>
        <a:xfrm>
          <a:off x="5298336" y="2720918"/>
          <a:ext cx="1482369" cy="1482369"/>
        </a:xfrm>
        <a:prstGeom prst="ellips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Financial Institutions /Banks</a:t>
          </a:r>
        </a:p>
      </dsp:txBody>
      <dsp:txXfrm>
        <a:off x="5515424" y="2938006"/>
        <a:ext cx="1048193" cy="1048193"/>
      </dsp:txXfrm>
    </dsp:sp>
    <dsp:sp modelId="{575D7D91-5C7B-481D-BDC7-3B8D46D2733F}">
      <dsp:nvSpPr>
        <dsp:cNvPr id="0" name=""/>
        <dsp:cNvSpPr/>
      </dsp:nvSpPr>
      <dsp:spPr>
        <a:xfrm rot="3857143">
          <a:off x="4194237" y="3716945"/>
          <a:ext cx="348587" cy="5600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/>
        </a:p>
      </dsp:txBody>
      <dsp:txXfrm>
        <a:off x="4223838" y="3781836"/>
        <a:ext cx="244011" cy="336004"/>
      </dsp:txXfrm>
    </dsp:sp>
    <dsp:sp modelId="{4D6F67E3-50EE-4CAA-9EA2-6197F4C84379}">
      <dsp:nvSpPr>
        <dsp:cNvPr id="0" name=""/>
        <dsp:cNvSpPr/>
      </dsp:nvSpPr>
      <dsp:spPr>
        <a:xfrm>
          <a:off x="4095900" y="4228726"/>
          <a:ext cx="1482369" cy="1482369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NSKFDC/NSFDC</a:t>
          </a:r>
        </a:p>
      </dsp:txBody>
      <dsp:txXfrm>
        <a:off x="4312988" y="4445814"/>
        <a:ext cx="1048193" cy="1048193"/>
      </dsp:txXfrm>
    </dsp:sp>
    <dsp:sp modelId="{ADF9A06E-20DD-4011-B425-8EE3AAEE7C54}">
      <dsp:nvSpPr>
        <dsp:cNvPr id="0" name=""/>
        <dsp:cNvSpPr/>
      </dsp:nvSpPr>
      <dsp:spPr>
        <a:xfrm rot="6942857">
          <a:off x="3202787" y="3716945"/>
          <a:ext cx="348587" cy="5600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/>
        </a:p>
      </dsp:txBody>
      <dsp:txXfrm rot="10800000">
        <a:off x="3277762" y="3781836"/>
        <a:ext cx="244011" cy="336004"/>
      </dsp:txXfrm>
    </dsp:sp>
    <dsp:sp modelId="{7D9993AA-114F-411C-A0F9-4BEA7CA99D5A}">
      <dsp:nvSpPr>
        <dsp:cNvPr id="0" name=""/>
        <dsp:cNvSpPr/>
      </dsp:nvSpPr>
      <dsp:spPr>
        <a:xfrm>
          <a:off x="2167342" y="4228726"/>
          <a:ext cx="1482369" cy="1482369"/>
        </a:xfrm>
        <a:prstGeom prst="ellips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OEMs / Vehicle </a:t>
          </a:r>
          <a:r>
            <a:rPr lang="en-IN" sz="1000" b="1" kern="1200" dirty="0"/>
            <a:t>Manufacturer</a:t>
          </a:r>
        </a:p>
      </dsp:txBody>
      <dsp:txXfrm>
        <a:off x="2384430" y="4445814"/>
        <a:ext cx="1048193" cy="1048193"/>
      </dsp:txXfrm>
    </dsp:sp>
    <dsp:sp modelId="{0F6D2BF2-07AD-4850-8951-03EE5E408271}">
      <dsp:nvSpPr>
        <dsp:cNvPr id="0" name=""/>
        <dsp:cNvSpPr/>
      </dsp:nvSpPr>
      <dsp:spPr>
        <a:xfrm rot="10028571">
          <a:off x="2584629" y="2941798"/>
          <a:ext cx="348587" cy="5600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/>
        </a:p>
      </dsp:txBody>
      <dsp:txXfrm rot="10800000">
        <a:off x="2687894" y="3042164"/>
        <a:ext cx="244011" cy="336004"/>
      </dsp:txXfrm>
    </dsp:sp>
    <dsp:sp modelId="{6C065DE6-CE43-46D2-9E52-F6868FC0B7B5}">
      <dsp:nvSpPr>
        <dsp:cNvPr id="0" name=""/>
        <dsp:cNvSpPr/>
      </dsp:nvSpPr>
      <dsp:spPr>
        <a:xfrm>
          <a:off x="964906" y="2720918"/>
          <a:ext cx="1482369" cy="1482369"/>
        </a:xfrm>
        <a:prstGeom prst="ellipse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NSDC/Skill </a:t>
          </a:r>
          <a:r>
            <a:rPr lang="en-IN" sz="1050" b="1" kern="1200" dirty="0"/>
            <a:t>Development Org.</a:t>
          </a:r>
        </a:p>
      </dsp:txBody>
      <dsp:txXfrm>
        <a:off x="1181994" y="2938006"/>
        <a:ext cx="1048193" cy="1048193"/>
      </dsp:txXfrm>
    </dsp:sp>
    <dsp:sp modelId="{EAB3A376-54B3-4B58-92DE-2F8F58CA1679}">
      <dsp:nvSpPr>
        <dsp:cNvPr id="0" name=""/>
        <dsp:cNvSpPr/>
      </dsp:nvSpPr>
      <dsp:spPr>
        <a:xfrm rot="13114286">
          <a:off x="2805247" y="1975206"/>
          <a:ext cx="348587" cy="5600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/>
        </a:p>
      </dsp:txBody>
      <dsp:txXfrm rot="10800000">
        <a:off x="2898415" y="2119808"/>
        <a:ext cx="244011" cy="336004"/>
      </dsp:txXfrm>
    </dsp:sp>
    <dsp:sp modelId="{70AFDA00-F175-4803-8828-329B3C5895F6}">
      <dsp:nvSpPr>
        <dsp:cNvPr id="0" name=""/>
        <dsp:cNvSpPr/>
      </dsp:nvSpPr>
      <dsp:spPr>
        <a:xfrm>
          <a:off x="1394051" y="840714"/>
          <a:ext cx="1482369" cy="1482369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 err="1"/>
            <a:t>MoSJE</a:t>
          </a:r>
          <a:r>
            <a:rPr lang="en-IN" sz="1400" kern="1200" dirty="0"/>
            <a:t> / </a:t>
          </a:r>
          <a:r>
            <a:rPr lang="en-IN" sz="1400" kern="1200" dirty="0" err="1"/>
            <a:t>MoHUA</a:t>
          </a:r>
          <a:endParaRPr lang="en-IN" sz="1400" kern="1200" dirty="0"/>
        </a:p>
      </dsp:txBody>
      <dsp:txXfrm>
        <a:off x="1611139" y="1057802"/>
        <a:ext cx="1048193" cy="1048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73FB1-9403-4FB3-B57F-AAEB4981AAAD}">
      <dsp:nvSpPr>
        <dsp:cNvPr id="0" name=""/>
        <dsp:cNvSpPr/>
      </dsp:nvSpPr>
      <dsp:spPr>
        <a:xfrm>
          <a:off x="0" y="520907"/>
          <a:ext cx="1484426" cy="148442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>
              <a:latin typeface="Calibri"/>
              <a:ea typeface="+mn-ea"/>
              <a:cs typeface="+mn-cs"/>
            </a:rPr>
            <a:t>Local Civic Body</a:t>
          </a:r>
          <a:endParaRPr lang="en-IN" sz="2300" kern="1200" dirty="0">
            <a:latin typeface="Calibri"/>
            <a:ea typeface="+mn-ea"/>
            <a:cs typeface="+mn-cs"/>
          </a:endParaRPr>
        </a:p>
      </dsp:txBody>
      <dsp:txXfrm>
        <a:off x="217389" y="738296"/>
        <a:ext cx="1049648" cy="1049648"/>
      </dsp:txXfrm>
    </dsp:sp>
    <dsp:sp modelId="{8558F99D-68D1-4445-B485-810C4D42E9CF}">
      <dsp:nvSpPr>
        <dsp:cNvPr id="0" name=""/>
        <dsp:cNvSpPr/>
      </dsp:nvSpPr>
      <dsp:spPr>
        <a:xfrm>
          <a:off x="315910" y="2125868"/>
          <a:ext cx="860967" cy="860967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30031" y="2455102"/>
        <a:ext cx="632725" cy="202499"/>
      </dsp:txXfrm>
    </dsp:sp>
    <dsp:sp modelId="{173B819F-DE7F-4363-A0C8-AB385CCB513F}">
      <dsp:nvSpPr>
        <dsp:cNvPr id="0" name=""/>
        <dsp:cNvSpPr/>
      </dsp:nvSpPr>
      <dsp:spPr>
        <a:xfrm>
          <a:off x="4181" y="3107371"/>
          <a:ext cx="1484426" cy="1484426"/>
        </a:xfrm>
        <a:prstGeom prst="ellipse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>
              <a:latin typeface="Calibri"/>
              <a:ea typeface="+mn-ea"/>
              <a:cs typeface="+mn-cs"/>
            </a:rPr>
            <a:t>DICCI</a:t>
          </a:r>
          <a:endParaRPr lang="en-IN" sz="2300" kern="1200" dirty="0">
            <a:latin typeface="Calibri"/>
            <a:ea typeface="+mn-ea"/>
            <a:cs typeface="+mn-cs"/>
          </a:endParaRPr>
        </a:p>
      </dsp:txBody>
      <dsp:txXfrm>
        <a:off x="221570" y="3324760"/>
        <a:ext cx="1049648" cy="1049648"/>
      </dsp:txXfrm>
    </dsp:sp>
    <dsp:sp modelId="{8BB325FC-AF81-4806-99F3-16E3F49F3105}">
      <dsp:nvSpPr>
        <dsp:cNvPr id="0" name=""/>
        <dsp:cNvSpPr/>
      </dsp:nvSpPr>
      <dsp:spPr>
        <a:xfrm>
          <a:off x="1711271" y="2280249"/>
          <a:ext cx="472047" cy="5522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711271" y="2390690"/>
        <a:ext cx="330433" cy="331324"/>
      </dsp:txXfrm>
    </dsp:sp>
    <dsp:sp modelId="{6B5F2AF9-152B-420B-A186-270E30C0BFDE}">
      <dsp:nvSpPr>
        <dsp:cNvPr id="0" name=""/>
        <dsp:cNvSpPr/>
      </dsp:nvSpPr>
      <dsp:spPr>
        <a:xfrm>
          <a:off x="2379263" y="1071926"/>
          <a:ext cx="2968852" cy="2968852"/>
        </a:xfrm>
        <a:prstGeom prst="ellips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>
              <a:latin typeface="Calibri"/>
              <a:ea typeface="+mn-ea"/>
              <a:cs typeface="+mn-cs"/>
            </a:rPr>
            <a:t>Sewerage &amp; Septage Contractual Framework</a:t>
          </a:r>
          <a:endParaRPr lang="en-IN" sz="2400" kern="1200" dirty="0">
            <a:latin typeface="Calibri"/>
            <a:ea typeface="+mn-ea"/>
            <a:cs typeface="+mn-cs"/>
          </a:endParaRPr>
        </a:p>
      </dsp:txBody>
      <dsp:txXfrm>
        <a:off x="2814041" y="1506704"/>
        <a:ext cx="2099296" cy="2099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D0306-F435-42D4-8E44-2594A5FC7DA4}">
      <dsp:nvSpPr>
        <dsp:cNvPr id="0" name=""/>
        <dsp:cNvSpPr/>
      </dsp:nvSpPr>
      <dsp:spPr>
        <a:xfrm>
          <a:off x="5625" y="780765"/>
          <a:ext cx="2092726" cy="837090"/>
        </a:xfrm>
        <a:prstGeom prst="chevron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Mobilisation</a:t>
          </a:r>
        </a:p>
      </dsp:txBody>
      <dsp:txXfrm>
        <a:off x="424170" y="780765"/>
        <a:ext cx="1255636" cy="837090"/>
      </dsp:txXfrm>
    </dsp:sp>
    <dsp:sp modelId="{89777431-3ABD-494A-B9F6-FEA5B50890BF}">
      <dsp:nvSpPr>
        <dsp:cNvPr id="0" name=""/>
        <dsp:cNvSpPr/>
      </dsp:nvSpPr>
      <dsp:spPr>
        <a:xfrm>
          <a:off x="1889079" y="780765"/>
          <a:ext cx="2092726" cy="837090"/>
        </a:xfrm>
        <a:prstGeom prst="chevron">
          <a:avLst/>
        </a:prstGeom>
        <a:gradFill rotWithShape="0">
          <a:gsLst>
            <a:gs pos="0">
              <a:srgbClr val="A5A5A5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Identification</a:t>
          </a:r>
        </a:p>
      </dsp:txBody>
      <dsp:txXfrm>
        <a:off x="2307624" y="780765"/>
        <a:ext cx="1255636" cy="837090"/>
      </dsp:txXfrm>
    </dsp:sp>
    <dsp:sp modelId="{372DEF5F-5DEF-4BB7-B920-84EDE8E1F3E9}">
      <dsp:nvSpPr>
        <dsp:cNvPr id="0" name=""/>
        <dsp:cNvSpPr/>
      </dsp:nvSpPr>
      <dsp:spPr>
        <a:xfrm>
          <a:off x="3772533" y="780765"/>
          <a:ext cx="2092726" cy="837090"/>
        </a:xfrm>
        <a:prstGeom prst="chevron">
          <a:avLst/>
        </a:prstGeom>
        <a:gradFill rotWithShape="0">
          <a:gsLst>
            <a:gs pos="0">
              <a:srgbClr val="A5A5A5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Entrepreneur Support Ecosystem</a:t>
          </a:r>
        </a:p>
      </dsp:txBody>
      <dsp:txXfrm>
        <a:off x="4191078" y="780765"/>
        <a:ext cx="1255636" cy="837090"/>
      </dsp:txXfrm>
    </dsp:sp>
    <dsp:sp modelId="{C94F8414-5964-4DD3-A535-A95FFDD238E0}">
      <dsp:nvSpPr>
        <dsp:cNvPr id="0" name=""/>
        <dsp:cNvSpPr/>
      </dsp:nvSpPr>
      <dsp:spPr>
        <a:xfrm>
          <a:off x="5655987" y="780765"/>
          <a:ext cx="2092726" cy="837090"/>
        </a:xfrm>
        <a:prstGeom prst="chevron">
          <a:avLst/>
        </a:prstGeom>
        <a:gradFill rotWithShape="0">
          <a:gsLst>
            <a:gs pos="0">
              <a:srgbClr val="A5A5A5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Documentation</a:t>
          </a:r>
        </a:p>
      </dsp:txBody>
      <dsp:txXfrm>
        <a:off x="6074532" y="780765"/>
        <a:ext cx="1255636" cy="837090"/>
      </dsp:txXfrm>
    </dsp:sp>
    <dsp:sp modelId="{79864AA4-5C4F-4ABC-A26D-954F1C063721}">
      <dsp:nvSpPr>
        <dsp:cNvPr id="0" name=""/>
        <dsp:cNvSpPr/>
      </dsp:nvSpPr>
      <dsp:spPr>
        <a:xfrm>
          <a:off x="7539441" y="780765"/>
          <a:ext cx="2092726" cy="837090"/>
        </a:xfrm>
        <a:prstGeom prst="chevron">
          <a:avLst/>
        </a:prstGeom>
        <a:gradFill rotWithShape="0">
          <a:gsLst>
            <a:gs pos="0">
              <a:srgbClr val="A5A5A5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Bank/OEM/ Vehicle manufacturer/ Fabricator Linkage</a:t>
          </a:r>
        </a:p>
      </dsp:txBody>
      <dsp:txXfrm>
        <a:off x="7957986" y="780765"/>
        <a:ext cx="1255636" cy="837090"/>
      </dsp:txXfrm>
    </dsp:sp>
    <dsp:sp modelId="{D540A3C9-55F7-4D84-A7B7-CCB618F2866E}">
      <dsp:nvSpPr>
        <dsp:cNvPr id="0" name=""/>
        <dsp:cNvSpPr/>
      </dsp:nvSpPr>
      <dsp:spPr>
        <a:xfrm>
          <a:off x="9422894" y="780765"/>
          <a:ext cx="2092726" cy="837090"/>
        </a:xfrm>
        <a:prstGeom prst="chevron">
          <a:avLst/>
        </a:prstGeom>
        <a:gradFill rotWithShape="0">
          <a:gsLst>
            <a:gs pos="0">
              <a:srgbClr val="A5A5A5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Bidding Support</a:t>
          </a:r>
        </a:p>
      </dsp:txBody>
      <dsp:txXfrm>
        <a:off x="9841439" y="780765"/>
        <a:ext cx="1255636" cy="837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D0306-F435-42D4-8E44-2594A5FC7DA4}">
      <dsp:nvSpPr>
        <dsp:cNvPr id="0" name=""/>
        <dsp:cNvSpPr/>
      </dsp:nvSpPr>
      <dsp:spPr>
        <a:xfrm>
          <a:off x="5650" y="784269"/>
          <a:ext cx="2102118" cy="840847"/>
        </a:xfrm>
        <a:prstGeom prst="chevron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SUI Loan Application</a:t>
          </a:r>
        </a:p>
      </dsp:txBody>
      <dsp:txXfrm>
        <a:off x="426074" y="784269"/>
        <a:ext cx="1261271" cy="840847"/>
      </dsp:txXfrm>
    </dsp:sp>
    <dsp:sp modelId="{372DEF5F-5DEF-4BB7-B920-84EDE8E1F3E9}">
      <dsp:nvSpPr>
        <dsp:cNvPr id="0" name=""/>
        <dsp:cNvSpPr/>
      </dsp:nvSpPr>
      <dsp:spPr>
        <a:xfrm>
          <a:off x="1897557" y="784269"/>
          <a:ext cx="2102118" cy="840847"/>
        </a:xfrm>
        <a:prstGeom prst="chevron">
          <a:avLst/>
        </a:prstGeom>
        <a:gradFill rotWithShape="0">
          <a:gsLst>
            <a:gs pos="0">
              <a:srgbClr val="A5A5A5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SUI Loan Sanction</a:t>
          </a:r>
        </a:p>
      </dsp:txBody>
      <dsp:txXfrm>
        <a:off x="2317981" y="784269"/>
        <a:ext cx="1261271" cy="840847"/>
      </dsp:txXfrm>
    </dsp:sp>
    <dsp:sp modelId="{C94F8414-5964-4DD3-A535-A95FFDD238E0}">
      <dsp:nvSpPr>
        <dsp:cNvPr id="0" name=""/>
        <dsp:cNvSpPr/>
      </dsp:nvSpPr>
      <dsp:spPr>
        <a:xfrm>
          <a:off x="3789464" y="784269"/>
          <a:ext cx="2102118" cy="840847"/>
        </a:xfrm>
        <a:prstGeom prst="chevron">
          <a:avLst/>
        </a:prstGeom>
        <a:gradFill rotWithShape="0">
          <a:gsLst>
            <a:gs pos="0">
              <a:srgbClr val="A5A5A5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Disbursal –Chassis Mfg.</a:t>
          </a:r>
        </a:p>
      </dsp:txBody>
      <dsp:txXfrm>
        <a:off x="4209888" y="784269"/>
        <a:ext cx="1261271" cy="840847"/>
      </dsp:txXfrm>
    </dsp:sp>
    <dsp:sp modelId="{79864AA4-5C4F-4ABC-A26D-954F1C063721}">
      <dsp:nvSpPr>
        <dsp:cNvPr id="0" name=""/>
        <dsp:cNvSpPr/>
      </dsp:nvSpPr>
      <dsp:spPr>
        <a:xfrm>
          <a:off x="5681371" y="784269"/>
          <a:ext cx="2102118" cy="840847"/>
        </a:xfrm>
        <a:prstGeom prst="chevron">
          <a:avLst/>
        </a:prstGeom>
        <a:gradFill rotWithShape="0">
          <a:gsLst>
            <a:gs pos="0">
              <a:srgbClr val="A5A5A5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Chassis Delivery to Fabricator</a:t>
          </a:r>
        </a:p>
      </dsp:txBody>
      <dsp:txXfrm>
        <a:off x="6101795" y="784269"/>
        <a:ext cx="1261271" cy="840847"/>
      </dsp:txXfrm>
    </dsp:sp>
    <dsp:sp modelId="{D540A3C9-55F7-4D84-A7B7-CCB618F2866E}">
      <dsp:nvSpPr>
        <dsp:cNvPr id="0" name=""/>
        <dsp:cNvSpPr/>
      </dsp:nvSpPr>
      <dsp:spPr>
        <a:xfrm>
          <a:off x="7573278" y="784269"/>
          <a:ext cx="2102118" cy="840847"/>
        </a:xfrm>
        <a:prstGeom prst="chevron">
          <a:avLst/>
        </a:prstGeom>
        <a:gradFill rotWithShape="0">
          <a:gsLst>
            <a:gs pos="0">
              <a:srgbClr val="A5A5A5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Disbursal - Fabricator</a:t>
          </a:r>
        </a:p>
      </dsp:txBody>
      <dsp:txXfrm>
        <a:off x="7993702" y="784269"/>
        <a:ext cx="1261271" cy="840847"/>
      </dsp:txXfrm>
    </dsp:sp>
    <dsp:sp modelId="{72E917DC-101B-45E0-9228-101AAF11D7C3}">
      <dsp:nvSpPr>
        <dsp:cNvPr id="0" name=""/>
        <dsp:cNvSpPr/>
      </dsp:nvSpPr>
      <dsp:spPr>
        <a:xfrm>
          <a:off x="9465185" y="784269"/>
          <a:ext cx="2102118" cy="840847"/>
        </a:xfrm>
        <a:prstGeom prst="chevron">
          <a:avLst/>
        </a:prstGeom>
        <a:gradFill rotWithShape="0">
          <a:gsLst>
            <a:gs pos="0">
              <a:srgbClr val="A5A5A5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Machine Delivery to Contractor</a:t>
          </a:r>
        </a:p>
      </dsp:txBody>
      <dsp:txXfrm>
        <a:off x="9885609" y="784269"/>
        <a:ext cx="1261271" cy="8408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6B98B-CE3D-47F6-A243-E3FE0D50DDDE}">
      <dsp:nvSpPr>
        <dsp:cNvPr id="0" name=""/>
        <dsp:cNvSpPr/>
      </dsp:nvSpPr>
      <dsp:spPr>
        <a:xfrm rot="16200000">
          <a:off x="-110337" y="110337"/>
          <a:ext cx="2381266" cy="2160592"/>
        </a:xfrm>
        <a:prstGeom prst="round1Rect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Single Window Project Operations &amp; Maintenance</a:t>
          </a:r>
        </a:p>
      </dsp:txBody>
      <dsp:txXfrm rot="5400000">
        <a:off x="0" y="87183"/>
        <a:ext cx="2160592" cy="1698766"/>
      </dsp:txXfrm>
    </dsp:sp>
    <dsp:sp modelId="{997E147C-9C0E-4B03-8C79-FA6AEE5E9DFF}">
      <dsp:nvSpPr>
        <dsp:cNvPr id="0" name=""/>
        <dsp:cNvSpPr/>
      </dsp:nvSpPr>
      <dsp:spPr>
        <a:xfrm>
          <a:off x="2160592" y="0"/>
          <a:ext cx="2160592" cy="2381266"/>
        </a:xfrm>
        <a:prstGeom prst="round1Rect">
          <a:avLst/>
        </a:prstGeom>
        <a:gradFill rotWithShape="0">
          <a:gsLst>
            <a:gs pos="0">
              <a:srgbClr val="ED7D31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Banking Operations/ ESCROW mechanism</a:t>
          </a:r>
        </a:p>
      </dsp:txBody>
      <dsp:txXfrm>
        <a:off x="2160592" y="0"/>
        <a:ext cx="2073409" cy="1785949"/>
      </dsp:txXfrm>
    </dsp:sp>
    <dsp:sp modelId="{9299F113-DAB6-4F0A-98AB-B0DC2D6FC400}">
      <dsp:nvSpPr>
        <dsp:cNvPr id="0" name=""/>
        <dsp:cNvSpPr/>
      </dsp:nvSpPr>
      <dsp:spPr>
        <a:xfrm rot="10800000">
          <a:off x="0" y="2381266"/>
          <a:ext cx="2160592" cy="2381266"/>
        </a:xfrm>
        <a:prstGeom prst="round1Rect">
          <a:avLst/>
        </a:prstGeom>
        <a:gradFill rotWithShape="0">
          <a:gsLst>
            <a:gs pos="0">
              <a:srgbClr val="ED7D31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Assistance for Other Operational Compliance</a:t>
          </a:r>
        </a:p>
      </dsp:txBody>
      <dsp:txXfrm rot="10800000">
        <a:off x="87183" y="2976583"/>
        <a:ext cx="2073409" cy="1785949"/>
      </dsp:txXfrm>
    </dsp:sp>
    <dsp:sp modelId="{A9958EC8-80A4-4B97-9E81-8EA4976FF051}">
      <dsp:nvSpPr>
        <dsp:cNvPr id="0" name=""/>
        <dsp:cNvSpPr/>
      </dsp:nvSpPr>
      <dsp:spPr>
        <a:xfrm rot="5400000">
          <a:off x="2050254" y="2491603"/>
          <a:ext cx="2381266" cy="2160592"/>
        </a:xfrm>
        <a:prstGeom prst="round1Rect">
          <a:avLst/>
        </a:prstGeom>
        <a:gradFill rotWithShape="0">
          <a:gsLst>
            <a:gs pos="0">
              <a:srgbClr val="ED7D31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Assistance for Central/State </a:t>
          </a:r>
          <a:r>
            <a:rPr lang="en-IN" sz="14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Govt</a:t>
          </a:r>
          <a:r>
            <a:rPr lang="en-IN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(s) Subsidy schemes</a:t>
          </a:r>
        </a:p>
      </dsp:txBody>
      <dsp:txXfrm rot="-5400000">
        <a:off x="2160592" y="2976584"/>
        <a:ext cx="2160592" cy="1698766"/>
      </dsp:txXfrm>
    </dsp:sp>
    <dsp:sp modelId="{D245B2C7-C682-457A-94F5-04824286AF67}">
      <dsp:nvSpPr>
        <dsp:cNvPr id="0" name=""/>
        <dsp:cNvSpPr/>
      </dsp:nvSpPr>
      <dsp:spPr>
        <a:xfrm>
          <a:off x="1349682" y="1663832"/>
          <a:ext cx="1621818" cy="1434867"/>
        </a:xfrm>
        <a:prstGeom prst="roundRect">
          <a:avLst/>
        </a:prstGeom>
        <a:gradFill rotWithShape="0">
          <a:gsLst>
            <a:gs pos="0">
              <a:srgbClr val="ED7D3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Group Management Agency</a:t>
          </a:r>
        </a:p>
      </dsp:txBody>
      <dsp:txXfrm>
        <a:off x="1419726" y="1733876"/>
        <a:ext cx="1481730" cy="1294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6B55A-3CA8-6640-8192-D598D8890763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7C7C2-A9E5-9E41-9D36-1DF3DB9C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7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FFD6F-A791-13E7-3A41-5A0FC2BDF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5E267-6E69-0488-F9E6-277CDD8F3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79956-37EE-11C5-A13D-2044ACB8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D538C-AAC6-1AA5-7D53-EC997532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01FFB-3BCF-5F2B-CDC6-5BAC7A40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6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8AF8-BC04-1D53-B310-0A2084C4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D43ED-8BEC-F48D-5C33-7B8352B79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22899-8290-DDBA-72F0-2A78CD511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C57DB-815A-96C3-7D19-8CFF4D22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423CB-CCFD-B57D-41D9-F1AE0DF2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9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D9CC36-CA3A-1A2A-791C-30F147E10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A6ABD-DC9E-B564-C091-C4E2080C5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70012-8D7D-E9C8-70DD-FD39F6852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9735E-01CC-EFCD-FBDA-9E1EA0FA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3DF53-2536-F6EF-26F5-68FBD4DC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7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22A0-1A94-6EBD-6318-96F03ABF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8F2E-10DD-EABB-FA20-AFDEFADB4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9E39D-109D-862C-09EE-485C1703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6021-9936-C24A-2D08-ADE6BEA9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BA739-52B4-3C0A-D82A-FC053AF3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6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83AB-17EC-D802-1B9C-9641BB95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5CB79-4919-1A53-4856-E7A9DAC6C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61728-328E-18A5-B1FF-9A47F824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11118-7809-030F-F288-F3249A15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8E736-D6B2-302F-39E8-53DCB049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4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D4D7B-35DE-C653-FEF5-1362CF83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08A86-F2C1-714A-EC27-D96811E39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110AC-B2FD-9FB9-CA15-F08FF7EA1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6DAAC-6154-5361-E398-21A706EC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5280D-8534-4FD3-17DC-2CC3C9B7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FEB9A-85C5-F102-377A-30465E81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6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D0792-CF14-09A2-E850-83720A6C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1FCDC-8C0A-EBCA-375F-42A9C47D6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DE328-D9AF-2D1E-0BEA-5770D5D43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96965-5D04-9BF6-83A3-A4FA1BAAB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6AEA3D-C88A-E51D-655C-88743638E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90D935-46A3-DF65-5F68-0829A50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76F927-AD3E-D3FA-6B31-3F113A3A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FF020F-0E92-58BB-3596-246F28CD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DAA2-2577-BF2C-FDEE-B0C23AED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7A665-A7A9-827C-2749-7C606625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C5D14-48A3-0E5E-6762-6917ED67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5C8E5-2230-9A94-BF49-B4E6932B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9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D2A66-8DA3-664D-EE7D-A95E4C04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D3D65E-BF8A-7314-BBC3-B0255A140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045D4-8A95-F518-C7D8-EA213E72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5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92CB-3327-EA31-A5C1-8D0CB884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5A8C2-40F6-C23A-EC9C-F9DBB94D7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8DB3F-1FBF-9B21-0E78-01280344C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EBB0B-544A-78B8-BD75-CBEABABF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66234-680D-BE45-218E-155B3AA0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0E7D8-C843-E13D-E63A-80DF5B19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8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3B94B-09CD-519C-6885-132FB033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E5FD7-CC3F-D70C-89D8-1B90A147D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AEFBD-0C55-211A-4741-A1BDCEB49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002C4-CDE9-B655-88FC-4AB1806A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2A9AC-5822-B1CB-2316-481EAB75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57FFE-E0D5-BE1D-D08C-F099B4C3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0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DFFB9-BBD4-305A-2112-5685274B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25E8B-D5E4-DCFD-1DF3-105011FA9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A776E-9C46-453F-3AD1-1BAFAB0F7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B9960-42AD-D8ED-6444-817B0F47E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F0724-63FA-BADE-1030-2A745634C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3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6EFC-14AD-30C4-BDEB-A7B7CA307325}"/>
              </a:ext>
            </a:extLst>
          </p:cNvPr>
          <p:cNvSpPr txBox="1">
            <a:spLocks/>
          </p:cNvSpPr>
          <p:nvPr/>
        </p:nvSpPr>
        <p:spPr>
          <a:xfrm>
            <a:off x="3228135" y="2117091"/>
            <a:ext cx="7941325" cy="10626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DICCI (Yet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recieve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CFAC92B-96E8-FC36-0142-2643535035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7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7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6712" y="666731"/>
            <a:ext cx="6667547" cy="5107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2400" b="1" dirty="0"/>
              <a:t>Impact of </a:t>
            </a:r>
            <a:r>
              <a:rPr lang="en-IN" sz="2400" b="1" dirty="0" err="1"/>
              <a:t>Sani-Preneur</a:t>
            </a:r>
            <a:r>
              <a:rPr lang="en-IN" sz="2400" b="1" dirty="0"/>
              <a:t> Development Ecosystem</a:t>
            </a:r>
            <a:endParaRPr lang="en-GB" sz="2400" dirty="0"/>
          </a:p>
        </p:txBody>
      </p:sp>
      <p:pic>
        <p:nvPicPr>
          <p:cNvPr id="3" name="Picture 2" descr="E:\Data\DICCI\Design work\LOGO\New Logo 2022\DICCI_Logo_flat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2701" y="95227"/>
            <a:ext cx="1439299" cy="76198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66712" y="1619237"/>
            <a:ext cx="10858576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 Successful linkage of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Stand Up India Scheme</a:t>
            </a:r>
            <a:r>
              <a:rPr lang="en-GB" sz="2400" dirty="0"/>
              <a:t> for creating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350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</a:rPr>
              <a:t>sani-preneurs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Transformation of sanitation workers into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first generation SC-ST entrepreneur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b="1" dirty="0"/>
              <a:t> </a:t>
            </a:r>
            <a:r>
              <a:rPr lang="en-GB" sz="2400" dirty="0"/>
              <a:t>Daily wage earners become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Tax Payers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1,400+ </a:t>
            </a:r>
            <a:r>
              <a:rPr lang="en-GB" sz="2400" dirty="0"/>
              <a:t>direct and </a:t>
            </a:r>
            <a:r>
              <a:rPr lang="en-GB" sz="2400" dirty="0" err="1"/>
              <a:t>indirent</a:t>
            </a:r>
            <a:r>
              <a:rPr lang="en-GB" sz="2400" dirty="0"/>
              <a:t> employment opportunities created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Zero deaths</a:t>
            </a:r>
            <a:r>
              <a:rPr lang="en-GB" sz="2400" b="1" dirty="0"/>
              <a:t> </a:t>
            </a:r>
            <a:r>
              <a:rPr lang="en-GB" sz="2400" dirty="0"/>
              <a:t>in sewer cleaning activities since project inception in both cities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Zero manual intervention</a:t>
            </a:r>
            <a:r>
              <a:rPr lang="en-GB" sz="2400" b="1" dirty="0"/>
              <a:t> </a:t>
            </a:r>
            <a:r>
              <a:rPr lang="en-GB" sz="2400" dirty="0"/>
              <a:t>in sewer cleaning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/>
              <a:t> Citizens &amp; Local Bodies of Hyderabad and Delhi are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happy with sanitation services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14734" y="285728"/>
            <a:ext cx="1333509" cy="5715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2017</a:t>
            </a:r>
            <a:endParaRPr lang="en-US" sz="2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714734" y="857232"/>
            <a:ext cx="3048021" cy="23812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  <a:ea typeface="Verdana"/>
                <a:cs typeface="Verdana"/>
                <a:sym typeface="Verdana"/>
              </a:rPr>
              <a:t>DICCI engaged with </a:t>
            </a:r>
            <a:r>
              <a:rPr lang="en-US" sz="1867" b="1" dirty="0">
                <a:solidFill>
                  <a:schemeClr val="accent6">
                    <a:lumMod val="75000"/>
                  </a:schemeClr>
                </a:solidFill>
                <a:ea typeface="Verdana"/>
                <a:cs typeface="Verdana"/>
                <a:sym typeface="Verdana"/>
              </a:rPr>
              <a:t>Hyderabad Metropolitan Water Supply &amp; Sewerage Board (HMWSSB)</a:t>
            </a:r>
          </a:p>
          <a:p>
            <a:pPr algn="ctr"/>
            <a:endParaRPr lang="en-IN" sz="1867" dirty="0">
              <a:ea typeface="Verdana"/>
              <a:cs typeface="Verdana"/>
              <a:sym typeface="Verdana"/>
            </a:endParaRPr>
          </a:p>
          <a:p>
            <a:pPr algn="ctr"/>
            <a:r>
              <a:rPr lang="en-IN" sz="1867" b="1" dirty="0">
                <a:solidFill>
                  <a:schemeClr val="accent6">
                    <a:lumMod val="75000"/>
                  </a:schemeClr>
                </a:solidFill>
                <a:ea typeface="Verdana"/>
                <a:cs typeface="Verdana"/>
                <a:sym typeface="Verdana"/>
              </a:rPr>
              <a:t>68</a:t>
            </a:r>
            <a:r>
              <a:rPr lang="en-IN" sz="1867" dirty="0">
                <a:ea typeface="Verdana"/>
                <a:cs typeface="Verdana"/>
                <a:sym typeface="Verdana"/>
              </a:rPr>
              <a:t> SC-ST Entrepreneurs created commissioning Mini Air Tech Machines.</a:t>
            </a:r>
            <a:endParaRPr lang="en-US" sz="1867" dirty="0"/>
          </a:p>
        </p:txBody>
      </p:sp>
      <p:sp>
        <p:nvSpPr>
          <p:cNvPr id="4" name="Rounded Rectangle 3"/>
          <p:cNvSpPr/>
          <p:nvPr/>
        </p:nvSpPr>
        <p:spPr>
          <a:xfrm>
            <a:off x="7524760" y="285728"/>
            <a:ext cx="1333509" cy="5715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2018</a:t>
            </a:r>
            <a:endParaRPr lang="en-US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7524760" y="857232"/>
            <a:ext cx="3333773" cy="23812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  <a:ea typeface="Verdana"/>
                <a:cs typeface="Verdana"/>
                <a:sym typeface="Verdana"/>
              </a:rPr>
              <a:t>DICCI engaged with </a:t>
            </a:r>
            <a:r>
              <a:rPr lang="en-IN" sz="1867" b="1" dirty="0">
                <a:solidFill>
                  <a:schemeClr val="accent6">
                    <a:lumMod val="75000"/>
                  </a:schemeClr>
                </a:solidFill>
              </a:rPr>
              <a:t>Greater Hyderabad Municipal Corporation (GHMC)</a:t>
            </a:r>
            <a:endParaRPr lang="en-US" sz="1867" b="1" dirty="0">
              <a:solidFill>
                <a:schemeClr val="accent6">
                  <a:lumMod val="75000"/>
                </a:schemeClr>
              </a:solidFill>
              <a:ea typeface="Verdana"/>
              <a:cs typeface="Verdana"/>
              <a:sym typeface="Verdana"/>
            </a:endParaRPr>
          </a:p>
          <a:p>
            <a:pPr algn="ctr"/>
            <a:endParaRPr lang="en-IN" sz="1867" dirty="0">
              <a:ea typeface="Verdana"/>
              <a:cs typeface="Verdana"/>
              <a:sym typeface="Verdana"/>
            </a:endParaRPr>
          </a:p>
          <a:p>
            <a:pPr algn="ctr"/>
            <a:r>
              <a:rPr lang="en-IN" sz="1867" b="1" dirty="0">
                <a:solidFill>
                  <a:schemeClr val="accent6">
                    <a:lumMod val="75000"/>
                  </a:schemeClr>
                </a:solidFill>
                <a:ea typeface="Verdana"/>
                <a:cs typeface="Verdana"/>
                <a:sym typeface="Verdana"/>
              </a:rPr>
              <a:t>66</a:t>
            </a:r>
            <a:r>
              <a:rPr lang="en-IN" sz="1867" dirty="0">
                <a:ea typeface="Verdana"/>
                <a:cs typeface="Verdana"/>
                <a:sym typeface="Verdana"/>
              </a:rPr>
              <a:t> SC-ST Entrepreneurs created commissioning Jetting-cum-Suction Machines.</a:t>
            </a:r>
            <a:endParaRPr lang="en-US" sz="1867" dirty="0"/>
          </a:p>
        </p:txBody>
      </p:sp>
      <p:pic>
        <p:nvPicPr>
          <p:cNvPr id="6" name="Picture 2" descr="E:\Data\DICCI\Design work\LOGO\New Logo 2022\DICCI_Logo_flat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2701" y="95227"/>
            <a:ext cx="1439299" cy="761981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857214" y="3524251"/>
            <a:ext cx="1333509" cy="5715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2019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57214" y="4095755"/>
            <a:ext cx="3048021" cy="23812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  <a:ea typeface="Verdana"/>
                <a:cs typeface="Verdana"/>
                <a:sym typeface="Verdana"/>
              </a:rPr>
              <a:t>DICCI engaged with </a:t>
            </a:r>
            <a:r>
              <a:rPr lang="en-US" sz="1867" b="1" dirty="0">
                <a:solidFill>
                  <a:schemeClr val="accent6">
                    <a:lumMod val="75000"/>
                  </a:schemeClr>
                </a:solidFill>
                <a:ea typeface="Verdana"/>
                <a:cs typeface="Verdana"/>
                <a:sym typeface="Verdana"/>
              </a:rPr>
              <a:t>Delhi </a:t>
            </a:r>
            <a:r>
              <a:rPr lang="en-US" sz="1867" b="1" dirty="0" err="1">
                <a:solidFill>
                  <a:schemeClr val="accent6">
                    <a:lumMod val="75000"/>
                  </a:schemeClr>
                </a:solidFill>
                <a:ea typeface="Verdana"/>
                <a:cs typeface="Verdana"/>
                <a:sym typeface="Verdana"/>
              </a:rPr>
              <a:t>Jal</a:t>
            </a:r>
            <a:r>
              <a:rPr lang="en-US" sz="1867" b="1" dirty="0">
                <a:solidFill>
                  <a:schemeClr val="accent6">
                    <a:lumMod val="75000"/>
                  </a:schemeClr>
                </a:solidFill>
                <a:ea typeface="Verdana"/>
                <a:cs typeface="Verdana"/>
                <a:sym typeface="Verdana"/>
              </a:rPr>
              <a:t> Board (DJB)</a:t>
            </a:r>
          </a:p>
          <a:p>
            <a:pPr algn="ctr"/>
            <a:endParaRPr lang="en-IN" sz="1867" dirty="0">
              <a:ea typeface="Verdana"/>
              <a:cs typeface="Verdana"/>
              <a:sym typeface="Verdana"/>
            </a:endParaRPr>
          </a:p>
          <a:p>
            <a:pPr algn="ctr"/>
            <a:r>
              <a:rPr lang="en-IN" sz="1867" b="1" dirty="0">
                <a:solidFill>
                  <a:schemeClr val="accent6">
                    <a:lumMod val="75000"/>
                  </a:schemeClr>
                </a:solidFill>
                <a:ea typeface="Verdana"/>
                <a:cs typeface="Verdana"/>
                <a:sym typeface="Verdana"/>
              </a:rPr>
              <a:t>200</a:t>
            </a:r>
            <a:r>
              <a:rPr lang="en-IN" sz="1867" dirty="0">
                <a:ea typeface="Verdana"/>
                <a:cs typeface="Verdana"/>
                <a:sym typeface="Verdana"/>
              </a:rPr>
              <a:t> SC-ST Entrepreneurs created commissioning Sewer Cleaning Machines.</a:t>
            </a:r>
            <a:endParaRPr lang="en-US" sz="1867" dirty="0"/>
          </a:p>
        </p:txBody>
      </p:sp>
      <p:sp>
        <p:nvSpPr>
          <p:cNvPr id="9" name="Rounded Rectangle 8"/>
          <p:cNvSpPr/>
          <p:nvPr/>
        </p:nvSpPr>
        <p:spPr>
          <a:xfrm>
            <a:off x="4667240" y="3524251"/>
            <a:ext cx="1333509" cy="5715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2021</a:t>
            </a:r>
            <a:endParaRPr lang="en-US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667240" y="4095755"/>
            <a:ext cx="3048021" cy="23812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  <a:ea typeface="Verdana"/>
                <a:cs typeface="Verdana"/>
                <a:sym typeface="Verdana"/>
              </a:rPr>
              <a:t>DICCI </a:t>
            </a:r>
            <a:r>
              <a:rPr lang="en-IN" sz="1867" dirty="0">
                <a:solidFill>
                  <a:schemeClr val="tx1"/>
                </a:solidFill>
                <a:ea typeface="Verdana"/>
                <a:cs typeface="Verdana"/>
                <a:sym typeface="Verdana"/>
              </a:rPr>
              <a:t>mentored </a:t>
            </a:r>
            <a:r>
              <a:rPr lang="en-IN" sz="1867" b="1" dirty="0" err="1">
                <a:solidFill>
                  <a:schemeClr val="accent6">
                    <a:lumMod val="75000"/>
                  </a:schemeClr>
                </a:solidFill>
                <a:ea typeface="Verdana"/>
                <a:cs typeface="Verdana"/>
                <a:sym typeface="Verdana"/>
              </a:rPr>
              <a:t>Swara</a:t>
            </a:r>
            <a:r>
              <a:rPr lang="en-IN" sz="1867" b="1" dirty="0">
                <a:solidFill>
                  <a:schemeClr val="accent6">
                    <a:lumMod val="75000"/>
                  </a:schemeClr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IN" sz="1867" b="1" dirty="0" err="1">
                <a:solidFill>
                  <a:schemeClr val="accent6">
                    <a:lumMod val="75000"/>
                  </a:schemeClr>
                </a:solidFill>
                <a:ea typeface="Verdana"/>
                <a:cs typeface="Verdana"/>
                <a:sym typeface="Verdana"/>
              </a:rPr>
              <a:t>Sanitech</a:t>
            </a:r>
            <a:r>
              <a:rPr lang="en-IN" sz="1867" dirty="0">
                <a:solidFill>
                  <a:schemeClr val="tx1"/>
                </a:solidFill>
                <a:ea typeface="Verdana"/>
                <a:cs typeface="Verdana"/>
                <a:sym typeface="Verdana"/>
              </a:rPr>
              <a:t>, a start up for creating Toilet Integration (TI) Bus for sanitation &amp; Hygiene services for women, for creating 1,000 Women Entrepreneurs.</a:t>
            </a:r>
            <a:endParaRPr lang="en-US" sz="1867" dirty="0"/>
          </a:p>
        </p:txBody>
      </p:sp>
      <p:sp>
        <p:nvSpPr>
          <p:cNvPr id="11" name="Rounded Rectangle 10"/>
          <p:cNvSpPr/>
          <p:nvPr/>
        </p:nvSpPr>
        <p:spPr>
          <a:xfrm>
            <a:off x="8572518" y="3524251"/>
            <a:ext cx="1333509" cy="5715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2022</a:t>
            </a:r>
            <a:endParaRPr lang="en-US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8572518" y="4095755"/>
            <a:ext cx="3048021" cy="23812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  <a:ea typeface="Verdana"/>
                <a:cs typeface="Verdana"/>
                <a:sym typeface="Verdana"/>
              </a:rPr>
              <a:t>DICCI </a:t>
            </a:r>
            <a:r>
              <a:rPr lang="en-IN" sz="1867" dirty="0">
                <a:solidFill>
                  <a:schemeClr val="tx1"/>
                </a:solidFill>
                <a:ea typeface="Verdana"/>
                <a:cs typeface="Verdana"/>
                <a:sym typeface="Verdana"/>
              </a:rPr>
              <a:t>mentored </a:t>
            </a:r>
            <a:r>
              <a:rPr lang="en-IN" sz="1867" b="1" dirty="0">
                <a:solidFill>
                  <a:schemeClr val="accent6">
                    <a:lumMod val="75000"/>
                  </a:schemeClr>
                </a:solidFill>
                <a:ea typeface="Verdana"/>
                <a:cs typeface="Verdana"/>
                <a:sym typeface="Verdana"/>
              </a:rPr>
              <a:t>Honey Sucker</a:t>
            </a:r>
            <a:r>
              <a:rPr lang="en-IN" sz="1867" dirty="0">
                <a:solidFill>
                  <a:schemeClr val="tx1"/>
                </a:solidFill>
                <a:ea typeface="Verdana"/>
                <a:cs typeface="Verdana"/>
                <a:sym typeface="Verdana"/>
              </a:rPr>
              <a:t>, a technology based aggregation platform for Faecal Sludge Management (FSM), pilot being rolled out at </a:t>
            </a:r>
            <a:r>
              <a:rPr lang="en-IN" sz="1867" dirty="0" err="1">
                <a:solidFill>
                  <a:schemeClr val="tx1"/>
                </a:solidFill>
                <a:ea typeface="Verdana"/>
                <a:cs typeface="Verdana"/>
                <a:sym typeface="Verdana"/>
              </a:rPr>
              <a:t>Pune</a:t>
            </a:r>
            <a:r>
              <a:rPr lang="en-IN" sz="1867" dirty="0">
                <a:solidFill>
                  <a:schemeClr val="tx1"/>
                </a:solidFill>
                <a:ea typeface="Verdana"/>
                <a:cs typeface="Verdana"/>
                <a:sym typeface="Verdana"/>
              </a:rPr>
              <a:t> and </a:t>
            </a:r>
            <a:r>
              <a:rPr lang="en-IN" sz="1867" dirty="0" err="1">
                <a:solidFill>
                  <a:schemeClr val="tx1"/>
                </a:solidFill>
                <a:ea typeface="Verdana"/>
                <a:cs typeface="Verdana"/>
                <a:sym typeface="Verdana"/>
              </a:rPr>
              <a:t>Panajim</a:t>
            </a:r>
            <a:r>
              <a:rPr lang="en-IN" sz="1867" dirty="0">
                <a:solidFill>
                  <a:schemeClr val="tx1"/>
                </a:solidFill>
                <a:ea typeface="Verdana"/>
                <a:cs typeface="Verdana"/>
                <a:sym typeface="Verdana"/>
              </a:rPr>
              <a:t>.</a:t>
            </a:r>
            <a:endParaRPr lang="en-US" sz="1867" dirty="0"/>
          </a:p>
        </p:txBody>
      </p:sp>
      <p:sp>
        <p:nvSpPr>
          <p:cNvPr id="13" name="Rounded Rectangle 12"/>
          <p:cNvSpPr/>
          <p:nvPr/>
        </p:nvSpPr>
        <p:spPr>
          <a:xfrm>
            <a:off x="666712" y="1428737"/>
            <a:ext cx="2571768" cy="9194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2400" b="1" dirty="0" err="1"/>
              <a:t>Sani-Preneur</a:t>
            </a:r>
            <a:r>
              <a:rPr lang="en-IN" sz="2400" b="1" dirty="0"/>
              <a:t> Projects</a:t>
            </a:r>
            <a:endParaRPr lang="en-GB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6665C7-5B66-3E93-8BCC-7B3903B89E8D}"/>
              </a:ext>
            </a:extLst>
          </p:cNvPr>
          <p:cNvSpPr txBox="1"/>
          <p:nvPr/>
        </p:nvSpPr>
        <p:spPr>
          <a:xfrm>
            <a:off x="4558554" y="3123311"/>
            <a:ext cx="3307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3462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12" y="1714488"/>
            <a:ext cx="11049077" cy="36195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667" b="1" dirty="0"/>
              <a:t>Socio-Economic Empowerment </a:t>
            </a:r>
            <a:br>
              <a:rPr lang="en-IN" sz="2667" b="1" dirty="0"/>
            </a:br>
            <a:r>
              <a:rPr lang="en-IN" sz="2667" b="1" dirty="0"/>
              <a:t>of </a:t>
            </a:r>
            <a:br>
              <a:rPr lang="en-IN" sz="2667" b="1" dirty="0"/>
            </a:br>
            <a:r>
              <a:rPr lang="en-IN" sz="2667" b="1" dirty="0"/>
              <a:t>Manual Scavengers, </a:t>
            </a:r>
            <a:r>
              <a:rPr lang="en-IN" sz="2667" b="1" dirty="0" err="1"/>
              <a:t>Safai</a:t>
            </a:r>
            <a:r>
              <a:rPr lang="en-IN" sz="2667" b="1" dirty="0"/>
              <a:t> </a:t>
            </a:r>
            <a:r>
              <a:rPr lang="en-IN" sz="2667" b="1" dirty="0" err="1"/>
              <a:t>Karamcharis</a:t>
            </a:r>
            <a:r>
              <a:rPr lang="en-IN" sz="2667" b="1" dirty="0"/>
              <a:t>, Scheduled Castes &amp; Scheduled Tribes </a:t>
            </a:r>
            <a:br>
              <a:rPr lang="en-IN" sz="2667" b="1" dirty="0"/>
            </a:br>
            <a:r>
              <a:rPr lang="en-IN" sz="2667" b="1" dirty="0"/>
              <a:t>through </a:t>
            </a:r>
            <a:br>
              <a:rPr lang="en-IN" sz="2667" b="1" dirty="0"/>
            </a:br>
            <a:r>
              <a:rPr lang="en-IN" sz="2667" b="1" dirty="0"/>
              <a:t>Entrepreneurship</a:t>
            </a:r>
            <a:endParaRPr lang="en-US" sz="2667" b="1" dirty="0"/>
          </a:p>
        </p:txBody>
      </p:sp>
      <p:pic>
        <p:nvPicPr>
          <p:cNvPr id="1026" name="Picture 2" descr="E:\Data\DICCI\Design work\LOGO\New Logo 2022\DICCI_Logo_flat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45" y="857232"/>
            <a:ext cx="1763167" cy="1037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95736" y="571481"/>
            <a:ext cx="75248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Dr. Ambedkar</a:t>
            </a:r>
            <a:r>
              <a:rPr lang="en-GB" sz="2400" dirty="0"/>
              <a:t>’s vision of economic empowerment through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Self-help</a:t>
            </a:r>
            <a:r>
              <a:rPr lang="en-GB" sz="2400" dirty="0"/>
              <a:t> and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Entrepreneurship</a:t>
            </a:r>
            <a:r>
              <a:rPr lang="en-GB" sz="2400" dirty="0"/>
              <a:t>. </a:t>
            </a:r>
          </a:p>
          <a:p>
            <a:pPr algn="ctr"/>
            <a:endParaRPr lang="en-IN" sz="2400" dirty="0"/>
          </a:p>
          <a:p>
            <a:pPr algn="ctr"/>
            <a:endParaRPr lang="en-IN" sz="2400" dirty="0"/>
          </a:p>
          <a:p>
            <a:pPr algn="ctr"/>
            <a:endParaRPr lang="en-IN" sz="2400" dirty="0"/>
          </a:p>
          <a:p>
            <a:pPr algn="ctr"/>
            <a:r>
              <a:rPr lang="en-IN" sz="2400" b="1" dirty="0">
                <a:latin typeface="Calibri" pitchFamily="34" charset="0"/>
                <a:cs typeface="Calibri" pitchFamily="34" charset="0"/>
              </a:rPr>
              <a:t>DALIT INDIAN CHAMBER OF COMMERCE AND INDUSTRY</a:t>
            </a:r>
          </a:p>
          <a:p>
            <a:pPr algn="ctr"/>
            <a:r>
              <a:rPr lang="en-IN" sz="2400" dirty="0"/>
              <a:t>Established in </a:t>
            </a:r>
            <a:r>
              <a:rPr lang="en-IN" sz="2400" b="1" dirty="0">
                <a:solidFill>
                  <a:schemeClr val="accent6">
                    <a:lumMod val="75000"/>
                  </a:schemeClr>
                </a:solidFill>
              </a:rPr>
              <a:t>2005</a:t>
            </a:r>
            <a:r>
              <a:rPr lang="en-IN" sz="2400" dirty="0"/>
              <a:t> in Pune, by </a:t>
            </a:r>
            <a:r>
              <a:rPr lang="en-IN" sz="2400" b="1" dirty="0">
                <a:solidFill>
                  <a:schemeClr val="accent6">
                    <a:lumMod val="75000"/>
                  </a:schemeClr>
                </a:solidFill>
              </a:rPr>
              <a:t>Dr. Milind Kamble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E:\Data\DICCI\Design work\babasahe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52464" y="476230"/>
            <a:ext cx="3048147" cy="305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E:\Data\DICCI\Design work\LOGO\New Logo 2022\DICCI_Logo_flat-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4" y="1428736"/>
            <a:ext cx="2000264" cy="1058963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952464" y="4078521"/>
            <a:ext cx="10572824" cy="2372423"/>
            <a:chOff x="714348" y="2928940"/>
            <a:chExt cx="7929618" cy="1779317"/>
          </a:xfrm>
        </p:grpSpPr>
        <p:sp>
          <p:nvSpPr>
            <p:cNvPr id="10" name="Rounded Rectangle 9"/>
            <p:cNvSpPr/>
            <p:nvPr/>
          </p:nvSpPr>
          <p:spPr>
            <a:xfrm>
              <a:off x="714348" y="2928940"/>
              <a:ext cx="2214578" cy="16091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sz="1867" b="1" dirty="0">
                  <a:solidFill>
                    <a:schemeClr val="bg1"/>
                  </a:solidFill>
                </a:rPr>
                <a:t>VISION</a:t>
              </a:r>
              <a:br>
                <a:rPr lang="en-GB" sz="1867" b="1" dirty="0"/>
              </a:br>
              <a:r>
                <a:rPr lang="en-GB" sz="1867" b="1" i="1" dirty="0">
                  <a:solidFill>
                    <a:srgbClr val="FFC000"/>
                  </a:solidFill>
                </a:rPr>
                <a:t>Developing SC-ST Business Leadership</a:t>
              </a:r>
            </a:p>
            <a:p>
              <a:pPr algn="ctr"/>
              <a:r>
                <a:rPr lang="en-GB" sz="1600" dirty="0"/>
                <a:t>Inculcating the spirit of entrepreneurship among the SC-ST communities for developing business leaders.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143240" y="2928940"/>
              <a:ext cx="3214710" cy="17793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sz="1867" b="1" dirty="0"/>
                <a:t>MISSION</a:t>
              </a:r>
            </a:p>
            <a:p>
              <a:pPr algn="ctr"/>
              <a:r>
                <a:rPr lang="en-GB" sz="1867" b="1" i="1" dirty="0">
                  <a:solidFill>
                    <a:srgbClr val="FFC000"/>
                  </a:solidFill>
                </a:rPr>
                <a:t>Be Job Givers </a:t>
              </a:r>
            </a:p>
            <a:p>
              <a:pPr algn="ctr"/>
              <a:r>
                <a:rPr lang="en-GB" sz="1600" dirty="0"/>
                <a:t>Encouraging SC-ST youth to become entrepreneurs in business &amp; industry sectors by supporting them in their ventures to become job givers, taxpayers, wealth creators and contributors to the national economy.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572264" y="2928940"/>
              <a:ext cx="2071702" cy="164337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endParaRPr lang="en-IN" sz="1867" b="1" dirty="0"/>
            </a:p>
            <a:p>
              <a:pPr algn="ctr"/>
              <a:r>
                <a:rPr lang="en-IN" sz="1867" b="1" dirty="0"/>
                <a:t>AIM</a:t>
              </a:r>
            </a:p>
            <a:p>
              <a:pPr algn="ctr"/>
              <a:endParaRPr lang="en-IN" sz="1067" b="1" dirty="0"/>
            </a:p>
            <a:p>
              <a:pPr algn="ctr"/>
              <a:r>
                <a:rPr lang="en-IN" sz="1867" b="1" i="1" dirty="0">
                  <a:solidFill>
                    <a:srgbClr val="FFC000"/>
                  </a:solidFill>
                </a:rPr>
                <a:t>Challenging Caste with Capital</a:t>
              </a:r>
            </a:p>
            <a:p>
              <a:pPr algn="ctr"/>
              <a:endParaRPr lang="en-IN" sz="1867" b="1" i="1" dirty="0">
                <a:solidFill>
                  <a:srgbClr val="FFC000"/>
                </a:solidFill>
              </a:endParaRPr>
            </a:p>
            <a:p>
              <a:pPr algn="ctr"/>
              <a:endParaRPr lang="en-IN" sz="1867" b="1" i="1" dirty="0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ata\DICCI\Design work\imgbin_waste-management-recycling-waste-collection-electronic-waste-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63" y="190478"/>
            <a:ext cx="4857784" cy="64770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00750" y="2381243"/>
            <a:ext cx="5619789" cy="213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400" b="1" dirty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en-IN" sz="2400" b="1" dirty="0" err="1">
                <a:solidFill>
                  <a:schemeClr val="accent6">
                    <a:lumMod val="75000"/>
                  </a:schemeClr>
                </a:solidFill>
              </a:rPr>
              <a:t>Sani-Preneur</a:t>
            </a:r>
            <a:r>
              <a:rPr lang="en-IN" sz="2400" b="1" dirty="0">
                <a:solidFill>
                  <a:schemeClr val="accent6">
                    <a:lumMod val="75000"/>
                  </a:schemeClr>
                </a:solidFill>
              </a:rPr>
              <a:t>’ (Sanitation Entrepreneur) Development Ecosystem </a:t>
            </a:r>
            <a:br>
              <a:rPr lang="en-IN" sz="2400" dirty="0"/>
            </a:br>
            <a:r>
              <a:rPr lang="en-IN" sz="2133" dirty="0"/>
              <a:t>for </a:t>
            </a:r>
            <a:br>
              <a:rPr lang="en-IN" sz="2400" dirty="0"/>
            </a:br>
            <a:r>
              <a:rPr lang="en-IN" sz="2133" dirty="0"/>
              <a:t>Comprehensive Waste Management Solutions</a:t>
            </a:r>
            <a:endParaRPr lang="en-GB" sz="2133" dirty="0"/>
          </a:p>
        </p:txBody>
      </p:sp>
      <p:pic>
        <p:nvPicPr>
          <p:cNvPr id="7" name="Picture 2" descr="E:\Data\DICCI\Design work\LOGO\New Logo 2022\DICCI_Logo_flat-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2701" y="95227"/>
            <a:ext cx="1439299" cy="761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190987" y="476229"/>
          <a:ext cx="7745613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12" y="323850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DICCI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1963" y="2515559"/>
            <a:ext cx="3524275" cy="21452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2400" b="1" dirty="0"/>
              <a:t>DICCI </a:t>
            </a:r>
            <a:r>
              <a:rPr lang="en-IN" sz="2400" b="1" dirty="0" err="1"/>
              <a:t>Sani-Preneur</a:t>
            </a:r>
            <a:r>
              <a:rPr lang="en-IN" sz="2400" b="1" dirty="0"/>
              <a:t> Development Ecosystem</a:t>
            </a:r>
          </a:p>
          <a:p>
            <a:pPr algn="ctr"/>
            <a:endParaRPr lang="en-IN" sz="2400" b="1" dirty="0"/>
          </a:p>
          <a:p>
            <a:pPr algn="ctr"/>
            <a:r>
              <a:rPr lang="en-IN" sz="2400" b="1" dirty="0">
                <a:solidFill>
                  <a:srgbClr val="FFC000"/>
                </a:solidFill>
              </a:rPr>
              <a:t>Stakeholders </a:t>
            </a:r>
            <a:endParaRPr lang="en-GB" sz="2400" dirty="0">
              <a:solidFill>
                <a:srgbClr val="FFC000"/>
              </a:solidFill>
            </a:endParaRPr>
          </a:p>
        </p:txBody>
      </p:sp>
      <p:pic>
        <p:nvPicPr>
          <p:cNvPr id="7" name="Picture 2" descr="E:\Data\DICCI\Design work\LOGO\New Logo 2022\DICCI_Logo_flat-0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2701" y="95227"/>
            <a:ext cx="1439299" cy="761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66712" y="1238235"/>
            <a:ext cx="4762533" cy="4689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defRPr/>
            </a:pPr>
            <a:endParaRPr lang="en-GB" sz="1867" kern="0" dirty="0"/>
          </a:p>
          <a:p>
            <a:pPr algn="just" defTabSz="1219170">
              <a:defRPr/>
            </a:pPr>
            <a:r>
              <a:rPr lang="en-GB" sz="1867" b="1" kern="0" dirty="0">
                <a:solidFill>
                  <a:schemeClr val="accent6">
                    <a:lumMod val="75000"/>
                  </a:schemeClr>
                </a:solidFill>
              </a:rPr>
              <a:t>Local Civic Bodies</a:t>
            </a:r>
            <a:r>
              <a:rPr lang="en-GB" sz="1867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867" kern="0" dirty="0"/>
              <a:t>to engage with DICCI to understand the local sewerage &amp; </a:t>
            </a:r>
            <a:r>
              <a:rPr lang="en-GB" sz="1867" kern="0" dirty="0" err="1"/>
              <a:t>septage</a:t>
            </a:r>
            <a:r>
              <a:rPr lang="en-GB" sz="1867" kern="0" dirty="0"/>
              <a:t> (sanitation) maintenance needs and formulate a joint framework for tailor made solutions through contractual tenders,</a:t>
            </a:r>
          </a:p>
          <a:p>
            <a:pPr marL="685783" indent="-685783" algn="just" defTabSz="1219170">
              <a:buFont typeface="+mj-lt"/>
              <a:buAutoNum type="romanLcPeriod"/>
              <a:defRPr/>
            </a:pPr>
            <a:r>
              <a:rPr lang="en-GB" sz="1867" b="1" kern="0" dirty="0">
                <a:solidFill>
                  <a:schemeClr val="accent6">
                    <a:lumMod val="75000"/>
                  </a:schemeClr>
                </a:solidFill>
              </a:rPr>
              <a:t>Preferential order</a:t>
            </a:r>
            <a:r>
              <a:rPr lang="en-GB" sz="1867" kern="0" dirty="0"/>
              <a:t> in tender conditions for Family member of Deceased labour/ Manual Scavenger/ </a:t>
            </a:r>
            <a:r>
              <a:rPr lang="en-GB" sz="1867" kern="0" dirty="0" err="1"/>
              <a:t>Safai</a:t>
            </a:r>
            <a:r>
              <a:rPr lang="en-GB" sz="1867" kern="0" dirty="0"/>
              <a:t> </a:t>
            </a:r>
            <a:r>
              <a:rPr lang="en-GB" sz="1867" kern="0" dirty="0" err="1"/>
              <a:t>Karamchari</a:t>
            </a:r>
            <a:r>
              <a:rPr lang="en-GB" sz="1867" kern="0" dirty="0"/>
              <a:t>/SC/ ST</a:t>
            </a:r>
          </a:p>
          <a:p>
            <a:pPr marL="685783" indent="-685783" algn="just" defTabSz="1219170">
              <a:buFont typeface="+mj-lt"/>
              <a:buAutoNum type="romanLcPeriod"/>
              <a:defRPr/>
            </a:pPr>
            <a:r>
              <a:rPr lang="en-GB" sz="1867" kern="0" dirty="0"/>
              <a:t>Linkage of In-principle sanction of loan under GOI’s flagship </a:t>
            </a:r>
            <a:r>
              <a:rPr lang="en-GB" sz="1867" b="1" kern="0" dirty="0">
                <a:solidFill>
                  <a:schemeClr val="accent6">
                    <a:lumMod val="75000"/>
                  </a:schemeClr>
                </a:solidFill>
              </a:rPr>
              <a:t>Stand Up India  (SUI) scheme</a:t>
            </a:r>
            <a:r>
              <a:rPr lang="en-GB" sz="1867" kern="0" dirty="0"/>
              <a:t> for machine procurement</a:t>
            </a:r>
          </a:p>
          <a:p>
            <a:pPr marL="685783" indent="-685783" algn="just" defTabSz="1219170">
              <a:buFont typeface="+mj-lt"/>
              <a:buAutoNum type="romanLcPeriod"/>
              <a:defRPr/>
            </a:pPr>
            <a:r>
              <a:rPr lang="en-GB" sz="1867" kern="0" dirty="0"/>
              <a:t>Provision of </a:t>
            </a:r>
            <a:r>
              <a:rPr lang="en-GB" sz="1867" b="1" kern="0" dirty="0">
                <a:solidFill>
                  <a:schemeClr val="accent6">
                    <a:lumMod val="75000"/>
                  </a:schemeClr>
                </a:solidFill>
              </a:rPr>
              <a:t>Group Management Agency</a:t>
            </a:r>
            <a:r>
              <a:rPr lang="en-GB" sz="1867" kern="0" dirty="0"/>
              <a:t> for hand holding O &amp; M.</a:t>
            </a:r>
          </a:p>
          <a:p>
            <a:pPr algn="just" defTabSz="1219170">
              <a:defRPr/>
            </a:pPr>
            <a:endParaRPr lang="en-IN" sz="1867" kern="0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6096001" y="952484"/>
          <a:ext cx="5352297" cy="5112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761963" y="761982"/>
            <a:ext cx="3524275" cy="5107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2400" b="1" dirty="0"/>
              <a:t>Stakeholder engagement</a:t>
            </a:r>
            <a:endParaRPr lang="en-GB" sz="2400" dirty="0"/>
          </a:p>
        </p:txBody>
      </p:sp>
      <p:pic>
        <p:nvPicPr>
          <p:cNvPr id="15" name="Picture 2" descr="E:\Data\DICCI\Design work\LOGO\New Logo 2022\DICCI_Logo_flat-0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2701" y="95227"/>
            <a:ext cx="1439299" cy="761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80961" y="988242"/>
          <a:ext cx="11521247" cy="2398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61" y="2952747"/>
            <a:ext cx="10953827" cy="3437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defRPr/>
            </a:pPr>
            <a:r>
              <a:rPr lang="en-GB" sz="1867" b="1" kern="0" dirty="0">
                <a:solidFill>
                  <a:schemeClr val="accent6">
                    <a:lumMod val="75000"/>
                  </a:schemeClr>
                </a:solidFill>
              </a:rPr>
              <a:t>DICCI shall engage in Mobilisation, Mentoring &amp; Hand Holding </a:t>
            </a:r>
            <a:r>
              <a:rPr lang="en-GB" sz="1867" kern="0" dirty="0"/>
              <a:t>of Family member of Deceased Labour/ Manual Scavenger/ </a:t>
            </a:r>
            <a:r>
              <a:rPr lang="en-GB" sz="1867" kern="0" dirty="0" err="1"/>
              <a:t>Safai</a:t>
            </a:r>
            <a:r>
              <a:rPr lang="en-GB" sz="1867" kern="0" dirty="0"/>
              <a:t> </a:t>
            </a:r>
            <a:r>
              <a:rPr lang="en-GB" sz="1867" kern="0" dirty="0" err="1"/>
              <a:t>Karamchari</a:t>
            </a:r>
            <a:r>
              <a:rPr lang="en-GB" sz="1867" kern="0" dirty="0"/>
              <a:t>/ SC/ ST contractor aspirants,</a:t>
            </a:r>
          </a:p>
          <a:p>
            <a:pPr marL="685783" indent="-685783" algn="just" defTabSz="121917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n-GB" sz="1867" kern="0" dirty="0"/>
              <a:t>Documentation</a:t>
            </a:r>
          </a:p>
          <a:p>
            <a:pPr marL="685783" indent="-685783" algn="just" defTabSz="121917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n-GB" sz="1867" kern="0" dirty="0"/>
              <a:t>Tender process assistance</a:t>
            </a:r>
          </a:p>
          <a:p>
            <a:pPr marL="685783" indent="-685783" algn="just" defTabSz="121917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n-GB" sz="1867" kern="0" dirty="0"/>
              <a:t>Bank linkage for In-principle sanction letter under SUI scheme</a:t>
            </a:r>
          </a:p>
          <a:p>
            <a:pPr marL="685783" indent="-685783" algn="just" defTabSz="121917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n-GB" sz="1867" kern="0" dirty="0"/>
              <a:t>Equipment/Vehicle manufacturer, Machine fabricator linkage</a:t>
            </a:r>
          </a:p>
          <a:p>
            <a:pPr marL="685783" indent="-685783" algn="just" defTabSz="1219170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n-GB" sz="1867" kern="0" dirty="0"/>
              <a:t>Tender bidding support</a:t>
            </a:r>
          </a:p>
          <a:p>
            <a:pPr algn="just" defTabSz="1219170">
              <a:defRPr/>
            </a:pPr>
            <a:endParaRPr lang="en-IN" sz="2133" kern="0" dirty="0"/>
          </a:p>
        </p:txBody>
      </p:sp>
      <p:sp>
        <p:nvSpPr>
          <p:cNvPr id="6" name="Rounded Rectangle 5"/>
          <p:cNvSpPr/>
          <p:nvPr/>
        </p:nvSpPr>
        <p:spPr>
          <a:xfrm>
            <a:off x="666712" y="666731"/>
            <a:ext cx="4762533" cy="5107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2400" b="1" dirty="0" err="1"/>
              <a:t>Sani-Preneur</a:t>
            </a:r>
            <a:r>
              <a:rPr lang="en-IN" sz="2400" b="1" dirty="0"/>
              <a:t> Development Process</a:t>
            </a:r>
            <a:endParaRPr lang="en-GB" sz="2400" dirty="0"/>
          </a:p>
        </p:txBody>
      </p:sp>
      <p:pic>
        <p:nvPicPr>
          <p:cNvPr id="7" name="Picture 2" descr="E:\Data\DICCI\Design work\LOGO\New Logo 2022\DICCI_Logo_flat-0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2701" y="95227"/>
            <a:ext cx="1439299" cy="761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62" y="3194071"/>
            <a:ext cx="11049077" cy="325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defRPr/>
            </a:pPr>
            <a:r>
              <a:rPr lang="en-GB" sz="1867" kern="0" dirty="0"/>
              <a:t>For the successful bidders, as a hand holding agency in SUI ecosystem DICCI shall assist in the bank’s loan sanctioning process for the timely procurement of the machines,</a:t>
            </a:r>
          </a:p>
          <a:p>
            <a:pPr marL="685783" indent="-685783" algn="just" defTabSz="1219170">
              <a:buFont typeface="+mj-lt"/>
              <a:buAutoNum type="romanLcPeriod"/>
              <a:defRPr/>
            </a:pPr>
            <a:r>
              <a:rPr lang="en-GB" sz="1867" kern="0" dirty="0"/>
              <a:t>Loan application assistance – documentation &amp; submission</a:t>
            </a:r>
          </a:p>
          <a:p>
            <a:pPr marL="685783" indent="-685783" algn="just" defTabSz="1219170">
              <a:buFont typeface="+mj-lt"/>
              <a:buAutoNum type="romanLcPeriod"/>
              <a:defRPr/>
            </a:pPr>
            <a:r>
              <a:rPr lang="en-GB" sz="1867" kern="0" dirty="0"/>
              <a:t>Agreement for ESCROW payment mechanism by Civic body to the bank</a:t>
            </a:r>
          </a:p>
          <a:p>
            <a:pPr marL="685783" indent="-685783" algn="just" defTabSz="1219170">
              <a:buFont typeface="+mj-lt"/>
              <a:buAutoNum type="romanLcPeriod"/>
              <a:defRPr/>
            </a:pPr>
            <a:r>
              <a:rPr lang="en-GB" sz="1867" kern="0" dirty="0"/>
              <a:t>Step 1 disbursal – Vehicle/Chassis manufacturer</a:t>
            </a:r>
          </a:p>
          <a:p>
            <a:pPr marL="685783" indent="-685783" algn="just" defTabSz="1219170">
              <a:buFont typeface="+mj-lt"/>
              <a:buAutoNum type="romanLcPeriod"/>
              <a:defRPr/>
            </a:pPr>
            <a:r>
              <a:rPr lang="en-GB" sz="1867" kern="0" dirty="0"/>
              <a:t>The Vehicle/Chassis manufacturer makes the delivery to the machine fabricator’s factory</a:t>
            </a:r>
          </a:p>
          <a:p>
            <a:pPr marL="685783" indent="-685783" algn="just" defTabSz="1219170">
              <a:buFont typeface="+mj-lt"/>
              <a:buAutoNum type="romanLcPeriod"/>
              <a:defRPr/>
            </a:pPr>
            <a:r>
              <a:rPr lang="en-GB" sz="1867" kern="0" dirty="0"/>
              <a:t>Step 2 disbursal – Machine Fabricator</a:t>
            </a:r>
          </a:p>
          <a:p>
            <a:pPr marL="685783" indent="-685783" algn="just" defTabSz="1219170">
              <a:buFont typeface="+mj-lt"/>
              <a:buAutoNum type="romanLcPeriod"/>
              <a:defRPr/>
            </a:pPr>
            <a:r>
              <a:rPr lang="en-GB" sz="1867" kern="0" dirty="0"/>
              <a:t>Subsequent to fabrication of the machine it is delivered to the contractor for deployment at respective civic body.</a:t>
            </a:r>
          </a:p>
          <a:p>
            <a:pPr algn="just" defTabSz="1219170">
              <a:defRPr/>
            </a:pPr>
            <a:endParaRPr lang="en-GB" sz="1867" kern="0" dirty="0"/>
          </a:p>
          <a:p>
            <a:pPr algn="just" defTabSz="1219170">
              <a:defRPr/>
            </a:pPr>
            <a:endParaRPr lang="en-IN" sz="1867" kern="0" dirty="0"/>
          </a:p>
        </p:txBody>
      </p:sp>
      <p:pic>
        <p:nvPicPr>
          <p:cNvPr id="3074" name="Picture 2" descr="E:\Data\DICCI\Design work\Stand Up India 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45" y="102779"/>
            <a:ext cx="2320964" cy="1421208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380960" y="1142984"/>
          <a:ext cx="11572955" cy="2409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66712" y="666731"/>
            <a:ext cx="3905277" cy="5107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2400" b="1" dirty="0"/>
              <a:t>Financial Assistance Linkage</a:t>
            </a:r>
            <a:endParaRPr lang="en-GB" sz="2400" dirty="0"/>
          </a:p>
        </p:txBody>
      </p:sp>
      <p:pic>
        <p:nvPicPr>
          <p:cNvPr id="8" name="Picture 2" descr="E:\Data\DICCI\Design work\LOGO\New Logo 2022\DICCI_Logo_flat-0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2701" y="95227"/>
            <a:ext cx="1439299" cy="761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712" y="1428737"/>
            <a:ext cx="5299211" cy="4114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defRPr/>
            </a:pPr>
            <a:r>
              <a:rPr lang="en-GB" sz="1867" kern="0" dirty="0"/>
              <a:t>DICCI shall </a:t>
            </a:r>
            <a:r>
              <a:rPr lang="en-GB" sz="1867" b="1" kern="0" dirty="0">
                <a:solidFill>
                  <a:schemeClr val="accent6">
                    <a:lumMod val="75000"/>
                  </a:schemeClr>
                </a:solidFill>
              </a:rPr>
              <a:t>mentor</a:t>
            </a:r>
            <a:r>
              <a:rPr lang="en-GB" sz="1867" kern="0" dirty="0"/>
              <a:t> the formation of </a:t>
            </a:r>
            <a:r>
              <a:rPr lang="en-GB" sz="1867" b="1" kern="0" dirty="0">
                <a:solidFill>
                  <a:schemeClr val="accent6">
                    <a:lumMod val="75000"/>
                  </a:schemeClr>
                </a:solidFill>
              </a:rPr>
              <a:t>Group Management Agency</a:t>
            </a:r>
            <a:r>
              <a:rPr lang="en-GB" sz="1867" kern="0" dirty="0"/>
              <a:t> enabling </a:t>
            </a:r>
            <a:r>
              <a:rPr lang="en-GB" sz="1867" b="1" kern="0" dirty="0">
                <a:solidFill>
                  <a:schemeClr val="accent6">
                    <a:lumMod val="75000"/>
                  </a:schemeClr>
                </a:solidFill>
              </a:rPr>
              <a:t>Single Window Contact</a:t>
            </a:r>
            <a:r>
              <a:rPr lang="en-GB" sz="1867" kern="0" dirty="0"/>
              <a:t> between the Civic Body and Contractors for,</a:t>
            </a:r>
          </a:p>
          <a:p>
            <a:pPr marL="685783" indent="-685783" algn="just" defTabSz="1219170">
              <a:buFont typeface="+mj-lt"/>
              <a:buAutoNum type="romanLcPeriod"/>
              <a:defRPr/>
            </a:pPr>
            <a:r>
              <a:rPr lang="en-GB" sz="1867" kern="0" dirty="0"/>
              <a:t>Operations and maintenance of the machines</a:t>
            </a:r>
          </a:p>
          <a:p>
            <a:pPr marL="685783" indent="-685783" algn="just" defTabSz="1219170">
              <a:buFont typeface="+mj-lt"/>
              <a:buAutoNum type="romanLcPeriod"/>
              <a:defRPr/>
            </a:pPr>
            <a:r>
              <a:rPr lang="en-GB" sz="1867" kern="0" dirty="0"/>
              <a:t>Financial management assistance to contractors</a:t>
            </a:r>
          </a:p>
          <a:p>
            <a:pPr marL="685783" indent="-685783" algn="just" defTabSz="1219170">
              <a:buFont typeface="+mj-lt"/>
              <a:buAutoNum type="romanLcPeriod"/>
              <a:defRPr/>
            </a:pPr>
            <a:r>
              <a:rPr lang="en-GB" sz="1867" kern="0" dirty="0"/>
              <a:t>EMI repayment of loans through ESCROW account</a:t>
            </a:r>
          </a:p>
          <a:p>
            <a:pPr marL="685783" indent="-685783" algn="just" defTabSz="1219170">
              <a:buFont typeface="+mj-lt"/>
              <a:buAutoNum type="romanLcPeriod"/>
              <a:defRPr/>
            </a:pPr>
            <a:r>
              <a:rPr lang="en-GB" sz="1867" kern="0" dirty="0"/>
              <a:t>Enabling compliance subject to operations as applicable by the State/Central </a:t>
            </a:r>
            <a:r>
              <a:rPr lang="en-GB" sz="1867" kern="0" dirty="0" err="1"/>
              <a:t>Govts</a:t>
            </a:r>
            <a:endParaRPr lang="en-GB" sz="1867" kern="0" dirty="0"/>
          </a:p>
          <a:p>
            <a:pPr marL="685783" indent="-685783" algn="just" defTabSz="1219170">
              <a:buFont typeface="+mj-lt"/>
              <a:buAutoNum type="romanLcPeriod"/>
              <a:defRPr/>
            </a:pPr>
            <a:r>
              <a:rPr lang="en-GB" sz="1867" kern="0" dirty="0"/>
              <a:t>Assistance to contractors for any Central/State Subsidy schemes</a:t>
            </a:r>
          </a:p>
          <a:p>
            <a:pPr marL="685783" indent="-685783" algn="just" defTabSz="1219170">
              <a:buFont typeface="+mj-lt"/>
              <a:buAutoNum type="romanLcPeriod"/>
              <a:defRPr/>
            </a:pPr>
            <a:endParaRPr lang="en-GB" sz="1867" kern="0" dirty="0"/>
          </a:p>
          <a:p>
            <a:pPr algn="just" defTabSz="1219170">
              <a:defRPr/>
            </a:pPr>
            <a:endParaRPr lang="en-IN" sz="1867" kern="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667504" y="1238235"/>
          <a:ext cx="4321184" cy="476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66712" y="666731"/>
            <a:ext cx="3810027" cy="5107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2400" b="1" dirty="0" err="1"/>
              <a:t>Sani-Preneur</a:t>
            </a:r>
            <a:r>
              <a:rPr lang="en-IN" sz="2400" b="1" dirty="0"/>
              <a:t> Hand Holding</a:t>
            </a:r>
            <a:endParaRPr lang="en-GB" sz="2400" dirty="0"/>
          </a:p>
        </p:txBody>
      </p:sp>
      <p:pic>
        <p:nvPicPr>
          <p:cNvPr id="7" name="Picture 2" descr="E:\Data\DICCI\Design work\LOGO\New Logo 2022\DICCI_Logo_flat-0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2701" y="95227"/>
            <a:ext cx="1439299" cy="761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756</Words>
  <Application>Microsoft Office PowerPoint</Application>
  <PresentationFormat>Widescreen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Socio-Economic Empowerment  of  Manual Scavengers, Safai Karamcharis, Scheduled Castes &amp; Scheduled Tribes  through  Entrepreneurship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Rohit Chandragiri</dc:creator>
  <cp:keywords/>
  <dc:description/>
  <cp:lastModifiedBy>Darbha, Sirisha</cp:lastModifiedBy>
  <cp:revision>13</cp:revision>
  <dcterms:created xsi:type="dcterms:W3CDTF">2022-08-16T05:23:31Z</dcterms:created>
  <dcterms:modified xsi:type="dcterms:W3CDTF">2022-08-22T08:39:38Z</dcterms:modified>
  <cp:category/>
</cp:coreProperties>
</file>